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330p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82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Axe Centre et Sud Normandie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\Images nuages\Axe Centre et Sud Normandi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7" y="15006"/>
            <a:ext cx="9121015" cy="68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234p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Axe Centre et Sud Normandie </a:t>
            </a:r>
            <a:r>
              <a:rPr lang="fr-FR" sz="2400" b="1" dirty="0" smtClean="0">
                <a:solidFill>
                  <a:schemeClr val="tx2"/>
                </a:solidFill>
              </a:rPr>
              <a:t>–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\Images nuages\Axe Centre et Sud Normandi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2019-04-25T12:40:53Z</dcterms:modified>
</cp:coreProperties>
</file>