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9" r:id="rId2"/>
    <p:sldId id="68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9768" autoAdjust="0"/>
  </p:normalViewPr>
  <p:slideViewPr>
    <p:cSldViewPr>
      <p:cViewPr>
        <p:scale>
          <a:sx n="100" d="100"/>
          <a:sy n="100" d="100"/>
        </p:scale>
        <p:origin x="-1608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Elbeuf Yvetot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123p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1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Elbeuf Yvetot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117p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61469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2018-06-05T07:29:28Z</dcterms:modified>
</cp:coreProperties>
</file>