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9" r:id="rId2"/>
    <p:sldId id="68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08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Z:\Clients\SNCF\2018 - SNCF - TER Normandie - 30042\Quanti\Rapport\Vague 2\nuages de mots TER V2\Images nuages\TER_axe_Elbeuf-Yvelot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03498"/>
            <a:ext cx="8640960" cy="579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Elbeuf Yvetot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50p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616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Z:\Clients\SNCF\2018 - SNCF - TER Normandie - 30042\Quanti\Rapport\Vague 2\nuages de mots TER V2\Images nuages\TER Elbeuf_Yvelot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1195"/>
            <a:ext cx="8856984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1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Elbeuf Yvetot -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/>
              <a:t>3</a:t>
            </a:r>
            <a:r>
              <a:rPr lang="fr-FR" sz="1200" dirty="0" smtClean="0"/>
              <a:t>8p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529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2018-10-04T13:11:46Z</dcterms:modified>
</cp:coreProperties>
</file>