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1" r:id="rId2"/>
    <p:sldId id="68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Clients\SNCF\2018 - SNCF - TER Normandie - 30042\Quanti\Rapport\Vague 2\nuages de mots TER V2\Images nuages\TER_axe_Granville-Paris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809328"/>
            <a:ext cx="7560840" cy="5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3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Grandville </a:t>
            </a:r>
            <a:r>
              <a:rPr lang="fr-FR" sz="2400" b="1" dirty="0">
                <a:solidFill>
                  <a:schemeClr val="tx2"/>
                </a:solidFill>
              </a:rPr>
              <a:t>P</a:t>
            </a:r>
            <a:r>
              <a:rPr lang="fr-FR" sz="2400" b="1" dirty="0" smtClean="0">
                <a:solidFill>
                  <a:schemeClr val="tx2"/>
                </a:solidFill>
              </a:rPr>
              <a:t>aris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82p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59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Z:\Clients\SNCF\2018 - SNCF - TER Normandie - 30042\Quanti\Rapport\Vague 2\nuages de mots TER V2\Images nuages\TER Granville-Paris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1195"/>
            <a:ext cx="8640960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Grandville Paris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/>
              <a:t>7</a:t>
            </a:r>
            <a:r>
              <a:rPr lang="fr-FR" sz="1200" dirty="0" smtClean="0"/>
              <a:t>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69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2018-10-04T13:12:40Z</dcterms:modified>
</cp:coreProperties>
</file>