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1" r:id="rId2"/>
    <p:sldId id="68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Granville Pari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Grandville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granville paris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Grandville 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2018-12-06T17:15:47Z</dcterms:modified>
</cp:coreProperties>
</file>