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83" r:id="rId2"/>
    <p:sldId id="684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29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Avril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687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Le Havre Fécamp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</a:t>
            </a:r>
            <a:r>
              <a:rPr lang="fr-FR" sz="1200" dirty="0"/>
              <a:t>6</a:t>
            </a:r>
            <a:r>
              <a:rPr lang="fr-FR" sz="1200" dirty="0" smtClean="0"/>
              <a:t>5p</a:t>
            </a:r>
            <a:endParaRPr lang="fr-FR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4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Avril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TER Normandie - Vague 1 - 1er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676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Le Havre Fécamp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63p</a:t>
            </a:r>
            <a:endParaRPr lang="fr-FR" sz="12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1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61463</TotalTime>
  <Words>54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7350</cp:revision>
  <cp:lastPrinted>2018-05-09T08:24:36Z</cp:lastPrinted>
  <dcterms:created xsi:type="dcterms:W3CDTF">2013-05-29T10:23:46Z</dcterms:created>
  <dcterms:modified xsi:type="dcterms:W3CDTF">2018-06-05T07:32:21Z</dcterms:modified>
</cp:coreProperties>
</file>