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83" r:id="rId2"/>
    <p:sldId id="684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9768" autoAdjust="0"/>
  </p:normalViewPr>
  <p:slideViewPr>
    <p:cSldViewPr>
      <p:cViewPr>
        <p:scale>
          <a:sx n="100" d="100"/>
          <a:sy n="100" d="100"/>
        </p:scale>
        <p:origin x="-150" y="-24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687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Axe </a:t>
            </a:r>
            <a:r>
              <a:rPr lang="fr-FR" sz="2400" b="1" dirty="0" smtClean="0">
                <a:solidFill>
                  <a:schemeClr val="tx2"/>
                </a:solidFill>
              </a:rPr>
              <a:t>Le Havre Fécamp - 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12p</a:t>
            </a:r>
            <a:endParaRPr lang="fr-FR" sz="1200" dirty="0"/>
          </a:p>
        </p:txBody>
      </p:sp>
      <p:pic>
        <p:nvPicPr>
          <p:cNvPr id="1026" name="Picture 2" descr="Z:\Clients\SNCF\2018 - SNCF - TER Normandie - 30042\Quanti\Rapport\Vague 4 - 4e trimestre (V4) 2018\nuages de mots TER V4\Images nuages T4\le havre fecamp posi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74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76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Axe </a:t>
            </a:r>
            <a:r>
              <a:rPr lang="fr-FR" sz="2400" b="1" dirty="0">
                <a:solidFill>
                  <a:schemeClr val="tx2"/>
                </a:solidFill>
              </a:rPr>
              <a:t>Le Havre Fécamp </a:t>
            </a:r>
            <a:r>
              <a:rPr lang="fr-FR" sz="2400" b="1" dirty="0" smtClean="0">
                <a:solidFill>
                  <a:schemeClr val="tx2"/>
                </a:solidFill>
              </a:rPr>
              <a:t>- 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354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</a:t>
            </a:r>
            <a:r>
              <a:rPr lang="fr-FR" sz="1200" smtClean="0"/>
              <a:t>: 7p</a:t>
            </a:r>
            <a:endParaRPr lang="fr-FR" sz="1200" dirty="0"/>
          </a:p>
        </p:txBody>
      </p:sp>
      <p:pic>
        <p:nvPicPr>
          <p:cNvPr id="2050" name="Picture 2" descr="Z:\Clients\SNCF\2018 - SNCF - TER Normandie - 30042\Quanti\Rapport\Vague 4 - 4e trimestre (V4) 2018\nuages de mots TER V4\Images nuages T4\le havre fecamp nega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91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61984</TotalTime>
  <Words>60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kaelys</cp:lastModifiedBy>
  <cp:revision>7387</cp:revision>
  <cp:lastPrinted>2018-05-09T08:24:36Z</cp:lastPrinted>
  <dcterms:created xsi:type="dcterms:W3CDTF">2013-05-29T10:23:46Z</dcterms:created>
  <dcterms:modified xsi:type="dcterms:W3CDTF">2019-03-05T15:26:33Z</dcterms:modified>
</cp:coreProperties>
</file>