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3" r:id="rId2"/>
    <p:sldId id="68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87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Le Havre Fécamp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27p</a:t>
            </a:r>
            <a:endParaRPr lang="fr-FR" sz="1200" dirty="0"/>
          </a:p>
        </p:txBody>
      </p:sp>
      <p:pic>
        <p:nvPicPr>
          <p:cNvPr id="9" name="Picture 2" descr="Z:\Clients\SNCF\2018 - SNCF - TER Normandie - 30042\Quanti\Rapport\Vague 3 - 4e trimestre\nuages de mots TER V3\Images nuages 3\le Havre Fecamp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54" y="0"/>
            <a:ext cx="9945554" cy="745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7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76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Le Havre Fécamp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22p</a:t>
            </a:r>
            <a:endParaRPr lang="fr-FR" sz="1200" dirty="0"/>
          </a:p>
        </p:txBody>
      </p:sp>
      <p:pic>
        <p:nvPicPr>
          <p:cNvPr id="1027" name="Picture 3" descr="Z:\Clients\SNCF\2018 - SNCF - TER Normandie - 30042\Quanti\Rapport\Vague 3 - 4e trimestre\nuages de mots TER V3\Images nuages 3\le Havre Fecamp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55" y="0"/>
            <a:ext cx="9889099" cy="74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9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61975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7382</cp:revision>
  <cp:lastPrinted>2018-05-09T08:24:36Z</cp:lastPrinted>
  <dcterms:created xsi:type="dcterms:W3CDTF">2013-05-29T10:23:46Z</dcterms:created>
  <dcterms:modified xsi:type="dcterms:W3CDTF">2018-12-06T17:20:57Z</dcterms:modified>
</cp:coreProperties>
</file>