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9" r:id="rId2"/>
    <p:sldId id="70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098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– </a:t>
            </a:r>
            <a:r>
              <a:rPr lang="fr-FR" sz="2400" b="1" dirty="0" err="1" smtClean="0">
                <a:solidFill>
                  <a:schemeClr val="tx2"/>
                </a:solidFill>
              </a:rPr>
              <a:t>Rolleville</a:t>
            </a:r>
            <a:r>
              <a:rPr lang="fr-FR" sz="2400" b="1" dirty="0" smtClean="0">
                <a:solidFill>
                  <a:schemeClr val="tx2"/>
                </a:solidFill>
              </a:rPr>
              <a:t> -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30p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3 - 4e trimestre\nuages de mots TER V3\Images nuages 3\Le Havre - Rolleville +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587" y="-405426"/>
            <a:ext cx="10393155" cy="779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7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– </a:t>
            </a:r>
            <a:r>
              <a:rPr lang="fr-FR" sz="2400" b="1" dirty="0" err="1">
                <a:solidFill>
                  <a:schemeClr val="tx2"/>
                </a:solidFill>
              </a:rPr>
              <a:t>Rolleville</a:t>
            </a:r>
            <a:r>
              <a:rPr lang="fr-FR" sz="2400" b="1" dirty="0">
                <a:solidFill>
                  <a:schemeClr val="tx2"/>
                </a:solidFill>
              </a:rPr>
              <a:t>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23</a:t>
            </a:r>
            <a:r>
              <a:rPr lang="fr-FR" sz="1200" dirty="0" smtClean="0"/>
              <a:t>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3 - 4e trimestre\nuages de mots TER V3\Images nuages 3\Le Havre - Rolleville - 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591" y="-387425"/>
            <a:ext cx="10417156" cy="78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61978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2018-12-06T15:20:27Z</dcterms:modified>
</cp:coreProperties>
</file>