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7" r:id="rId2"/>
    <p:sldId id="68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0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Cherbourg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119p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Cherbourg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118p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2018-06-05T07:34:29Z</dcterms:modified>
</cp:coreProperties>
</file>