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7" r:id="rId2"/>
    <p:sldId id="68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Z:\Clients\SNCF\2018 - SNCF - TER Normandie - 30042\Quanti\Rapport\Vague 2\nuages de mots TER V2\Images nuages\TER_axe_Lisieux-Cherbourg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0" y="831195"/>
            <a:ext cx="8376932" cy="56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03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Cherbourg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10p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01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Z:\Clients\SNCF\2018 - SNCF - TER Normandie - 30042\Quanti\Rapport\Vague 2\nuages de mots TER V2\Images nuages\TER Lisieux-Trouville-Deauville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831194"/>
            <a:ext cx="9000999" cy="56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947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Cherbourg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23p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073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2018-10-04T13:15:45Z</dcterms:modified>
</cp:coreProperties>
</file>