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7" r:id="rId2"/>
    <p:sldId id="688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803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Lisieux Cherbourg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102p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lisieux cherbourg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1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947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Lisieux Cherbourg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</a:t>
            </a:r>
            <a:r>
              <a:rPr lang="fr-FR" sz="1200" smtClean="0"/>
              <a:t>: 80p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lisieux Cherbourg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3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61983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7383</cp:revision>
  <cp:lastPrinted>2018-05-09T08:24:36Z</cp:lastPrinted>
  <dcterms:created xsi:type="dcterms:W3CDTF">2013-05-29T10:23:46Z</dcterms:created>
  <dcterms:modified xsi:type="dcterms:W3CDTF">2019-01-25T14:46:11Z</dcterms:modified>
</cp:coreProperties>
</file>