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7" r:id="rId2"/>
    <p:sldId id="68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0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Cherbourg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148p</a:t>
            </a:r>
            <a:endParaRPr lang="fr-FR" sz="1200" dirty="0"/>
          </a:p>
        </p:txBody>
      </p:sp>
      <p:pic>
        <p:nvPicPr>
          <p:cNvPr id="9" name="Picture 2" descr="Z:\Clients\SNCF\2018 - SNCF - TER Normandie - 30042\Quanti\Rapport\Vague 3 - 4e trimestre\nuages de mots TER V3\Images nuages 3\Lisieux Cherbaourg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Cherbourg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119p</a:t>
            </a:r>
            <a:endParaRPr lang="fr-FR" sz="1200" dirty="0"/>
          </a:p>
        </p:txBody>
      </p:sp>
      <p:pic>
        <p:nvPicPr>
          <p:cNvPr id="1027" name="Picture 3" descr="Z:\Clients\SNCF\2018 - SNCF - TER Normandie - 30042\Quanti\Rapport\Vague 3 - 4e trimestre\nuages de mots TER V3\Images nuages 3\Lisieux Cherbourg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61980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2018-12-06T17:20:32Z</dcterms:modified>
</cp:coreProperties>
</file>