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757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Trouville Deauville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61p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90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Trouville Deauville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56p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2018-06-05T07:35:16Z</dcterms:modified>
</cp:coreProperties>
</file>