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9" r:id="rId2"/>
    <p:sldId id="690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Septembre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Z:\Clients\SNCF\2018 - SNCF - TER Normandie - 30042\Quanti\Rapport\Vague 2\nuages de mots TER V2\Images nuages\TER_axe_Lisieux-Trouville-Deauville 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31195"/>
            <a:ext cx="8928992" cy="573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757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Lisieux Trouville Deauville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42p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407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Z:\Clients\SNCF\2018 - SNCF - TER Normandie - 30042\Quanti\Rapport\Vague 2\nuages de mots TER V2\Images nuages\TER Lisieux-Trouville-Deav 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31195"/>
            <a:ext cx="8928991" cy="569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Septembre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2 - 3e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90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Lisieux Trouville Deauville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32p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161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61972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7377</cp:revision>
  <cp:lastPrinted>2018-05-09T08:24:36Z</cp:lastPrinted>
  <dcterms:created xsi:type="dcterms:W3CDTF">2013-05-29T10:23:46Z</dcterms:created>
  <dcterms:modified xsi:type="dcterms:W3CDTF">2018-10-04T13:16:25Z</dcterms:modified>
</cp:coreProperties>
</file>