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9" r:id="rId2"/>
    <p:sldId id="69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50" y="-24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757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Lisieux Trouville Deauville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81p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4 - 4e trimestre (V4) 2018\nuages de mots TER V4\Images nuages T4\lisieux trouville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907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Lisieux Trouville Deauville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50p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4 - 4e trimestre (V4) 2018\nuages de mots TER V4\Images nuages T4\Lisieux trouville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61981</TotalTime>
  <Words>60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7384</cp:revision>
  <cp:lastPrinted>2018-05-09T08:24:36Z</cp:lastPrinted>
  <dcterms:created xsi:type="dcterms:W3CDTF">2013-05-29T10:23:46Z</dcterms:created>
  <dcterms:modified xsi:type="dcterms:W3CDTF">2019-03-05T15:23:11Z</dcterms:modified>
</cp:coreProperties>
</file>