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89" r:id="rId2"/>
    <p:sldId id="690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757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Lisieux Trouville Deauville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81p</a:t>
            </a:r>
            <a:endParaRPr lang="fr-FR" sz="1200" dirty="0"/>
          </a:p>
        </p:txBody>
      </p:sp>
      <p:pic>
        <p:nvPicPr>
          <p:cNvPr id="1026" name="Picture 2" descr="Z:\Clients\SNCF\2018 - SNCF - TER Normandie - 30042\Quanti\Rapport\Vague 4 - 4e trimestre (V4) 2018\nuages de mots TER V4\Images nuages T4\lisieux trouville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78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907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Lisieux Trouville Deauville </a:t>
            </a:r>
            <a:r>
              <a:rPr lang="fr-FR" sz="2400" b="1" dirty="0" smtClean="0">
                <a:solidFill>
                  <a:schemeClr val="tx2"/>
                </a:solidFill>
              </a:rPr>
              <a:t>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50p</a:t>
            </a:r>
            <a:endParaRPr lang="fr-FR" sz="1200" dirty="0"/>
          </a:p>
        </p:txBody>
      </p:sp>
      <p:pic>
        <p:nvPicPr>
          <p:cNvPr id="2050" name="Picture 2" descr="Z:\Clients\SNCF\2018 - SNCF - TER Normandie - 30042\Quanti\Rapport\Vague 4 - 4e trimestre (V4) 2018\nuages de mots TER V4\Images nuages T4\Lisieux trouville ne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1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61975</TotalTime>
  <Words>54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7383</cp:revision>
  <cp:lastPrinted>2018-05-09T08:24:36Z</cp:lastPrinted>
  <dcterms:created xsi:type="dcterms:W3CDTF">2013-05-29T10:23:46Z</dcterms:created>
  <dcterms:modified xsi:type="dcterms:W3CDTF">2019-01-25T14:46:51Z</dcterms:modified>
</cp:coreProperties>
</file>