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710p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3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Axe Nord Normandie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\Images nuages\Axe Nord Normandi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528p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1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Axe Nord Normandie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\Images nuages\Axe Nord Normandi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61984</TotalTime>
  <Words>52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2019-04-25T12:42:16Z</dcterms:modified>
</cp:coreProperties>
</file>