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1" r:id="rId2"/>
    <p:sldId id="692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Z:\Clients\SNCF\2018 - SNCF - TER Normandie - 30042\Quanti\Rapport\Vague 2\nuages de mots TER V2\Images nuages\TER_axe_Rouen-Dieppe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831195"/>
            <a:ext cx="8216268" cy="56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2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Dieppe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106p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518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Z:\Clients\SNCF\2018 - SNCF - TER Normandie - 30042\Quanti\Rapport\Vague 2\nuages de mots TER V2\Images nuages\TER Rouen-Dieppe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831195"/>
            <a:ext cx="9361039" cy="555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40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Dieppe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57p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895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7377</cp:revision>
  <cp:lastPrinted>2018-05-09T08:24:36Z</cp:lastPrinted>
  <dcterms:created xsi:type="dcterms:W3CDTF">2013-05-29T10:23:46Z</dcterms:created>
  <dcterms:modified xsi:type="dcterms:W3CDTF">2018-10-04T13:17:24Z</dcterms:modified>
</cp:coreProperties>
</file>