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1" r:id="rId2"/>
    <p:sldId id="69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2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Dieppe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112p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rouen diepp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40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Dieppe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rouen dieppe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5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61981</TotalTime>
  <Words>58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7386</cp:revision>
  <cp:lastPrinted>2018-05-09T08:24:36Z</cp:lastPrinted>
  <dcterms:created xsi:type="dcterms:W3CDTF">2013-05-29T10:23:46Z</dcterms:created>
  <dcterms:modified xsi:type="dcterms:W3CDTF">2019-03-05T15:25:21Z</dcterms:modified>
</cp:coreProperties>
</file>