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91" r:id="rId2"/>
    <p:sldId id="692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Z:\Clients\SNCF\2018 - SNCF - TER Normandie - 30042\Quanti\Rapport\Vague 3 - 4e trimestre\nuages de mots TER V3\Images nuages 3\Rouen Dieppe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32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Rouen Dieppe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139p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95183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Z:\Clients\SNCF\2018 - SNCF - TER Normandie - 30042\Quanti\Rapport\Vague 3 - 4e trimestre\nuages de mots TER V3\Images nuages 3\Rouen Dieppe né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408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Rouen Dieppe </a:t>
            </a:r>
            <a:r>
              <a:rPr lang="fr-FR" sz="2400" b="1" dirty="0" smtClean="0">
                <a:solidFill>
                  <a:schemeClr val="tx2"/>
                </a:solidFill>
              </a:rPr>
              <a:t>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106p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38959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61978</TotalTime>
  <Words>52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7381</cp:revision>
  <cp:lastPrinted>2018-05-09T08:24:36Z</cp:lastPrinted>
  <dcterms:created xsi:type="dcterms:W3CDTF">2013-05-29T10:23:46Z</dcterms:created>
  <dcterms:modified xsi:type="dcterms:W3CDTF">2018-12-06T17:32:40Z</dcterms:modified>
</cp:coreProperties>
</file>