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93" r:id="rId2"/>
    <p:sldId id="694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Z:\Clients\SNCF\2018 - SNCF - TER Normandie - 30042\Quanti\Rapport\Vague 2\nuages de mots TER V2\Images nuages\TER_axe-Rouen-Le Havre 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764704"/>
            <a:ext cx="8640960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519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Rouen Le Havre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68p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477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Z:\Clients\SNCF\2018 - SNCF - TER Normandie - 30042\Quanti\Rapport\Vague 2\nuages de mots TER V2\Images nuages\TER Rouen-Le havre 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831195"/>
            <a:ext cx="9289032" cy="562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601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Rouen Le Havre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61p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925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61972</TotalTime>
  <Words>54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7377</cp:revision>
  <cp:lastPrinted>2018-05-09T08:24:36Z</cp:lastPrinted>
  <dcterms:created xsi:type="dcterms:W3CDTF">2013-05-29T10:23:46Z</dcterms:created>
  <dcterms:modified xsi:type="dcterms:W3CDTF">2018-10-04T13:18:08Z</dcterms:modified>
</cp:coreProperties>
</file>