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93" r:id="rId2"/>
    <p:sldId id="694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50" y="-24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519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Rouen Le Havre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103p</a:t>
            </a:r>
            <a:endParaRPr lang="fr-FR" sz="1200" dirty="0"/>
          </a:p>
        </p:txBody>
      </p:sp>
      <p:pic>
        <p:nvPicPr>
          <p:cNvPr id="1026" name="Picture 2" descr="Z:\Clients\SNCF\2018 - SNCF - TER Normandie - 30042\Quanti\Rapport\Vague 4 - 4e trimestre (V4) 2018\nuages de mots TER V4\Images nuages T4\rouen le havre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7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601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Rouen Le Havre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</a:t>
            </a:r>
            <a:r>
              <a:rPr lang="fr-FR" sz="1200" smtClean="0"/>
              <a:t>: 110p</a:t>
            </a:r>
            <a:endParaRPr lang="fr-FR" sz="1200" dirty="0"/>
          </a:p>
        </p:txBody>
      </p:sp>
      <p:pic>
        <p:nvPicPr>
          <p:cNvPr id="2050" name="Picture 2" descr="Z:\Clients\SNCF\2018 - SNCF - TER Normandie - 30042\Quanti\Rapport\Vague 4 - 4e trimestre (V4) 2018\nuages de mots TER V4\Images nuages T4\rouen le havre ne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57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61982</TotalTime>
  <Words>60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kaelys</cp:lastModifiedBy>
  <cp:revision>7385</cp:revision>
  <cp:lastPrinted>2018-05-09T08:24:36Z</cp:lastPrinted>
  <dcterms:created xsi:type="dcterms:W3CDTF">2013-05-29T10:23:46Z</dcterms:created>
  <dcterms:modified xsi:type="dcterms:W3CDTF">2019-03-05T15:25:35Z</dcterms:modified>
</cp:coreProperties>
</file>