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3" r:id="rId2"/>
    <p:sldId id="69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1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Le Havre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69p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Rouen le Havr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4" y="-1"/>
            <a:ext cx="9945553" cy="74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Le Havre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49p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Rouen Le Havr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0"/>
            <a:ext cx="9793088" cy="7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61978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2018-12-06T17:26:18Z</dcterms:modified>
</cp:coreProperties>
</file>