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5" r:id="rId2"/>
    <p:sldId id="696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85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PSL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/>
              <a:t>7</a:t>
            </a:r>
            <a:r>
              <a:rPr lang="fr-FR" sz="1200" dirty="0" smtClean="0"/>
              <a:t>7p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93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PSL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/>
              <a:t>7</a:t>
            </a:r>
            <a:r>
              <a:rPr lang="fr-FR" sz="1200" dirty="0" smtClean="0"/>
              <a:t>7p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61463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7350</cp:revision>
  <cp:lastPrinted>2018-05-09T08:24:36Z</cp:lastPrinted>
  <dcterms:created xsi:type="dcterms:W3CDTF">2013-05-29T10:23:46Z</dcterms:created>
  <dcterms:modified xsi:type="dcterms:W3CDTF">2018-06-05T07:37:43Z</dcterms:modified>
</cp:coreProperties>
</file>