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5" r:id="rId2"/>
    <p:sldId id="69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Clients\SNCF\2018 - SNCF - TER Normandie - 30042\Quanti\Rapport\Vague 2\nuages de mots TER V2\Images nuages\TER_axe_Rouen-Paris St Laz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831196"/>
            <a:ext cx="8712968" cy="562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85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PSL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948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Clients\SNCF\2018 - SNCF - TER Normandie - 30042\Quanti\Rapport\Vague 2\nuages de mots TER V2\Images nuages\TER Rouen-PSL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5" y="831195"/>
            <a:ext cx="8507084" cy="55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3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PSL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2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2018-10-04T13:18:50Z</dcterms:modified>
</cp:coreProperties>
</file>