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5" r:id="rId2"/>
    <p:sldId id="69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85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PSL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144p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rouen PS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3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PSL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178p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Rouen PS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2019-01-25T14:48:52Z</dcterms:modified>
</cp:coreProperties>
</file>