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4"/>
  </p:notesMasterIdLst>
  <p:handoutMasterIdLst>
    <p:handoutMasterId r:id="rId5"/>
  </p:handoutMasterIdLst>
  <p:sldIdLst>
    <p:sldId id="695" r:id="rId2"/>
    <p:sldId id="696" r:id="rId3"/>
  </p:sldIdLst>
  <p:sldSz cx="9906000" cy="6858000" type="A4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224">
          <p15:clr>
            <a:srgbClr val="A4A3A4"/>
          </p15:clr>
        </p15:guide>
        <p15:guide id="4" pos="2236">
          <p15:clr>
            <a:srgbClr val="A4A3A4"/>
          </p15:clr>
        </p15:guide>
        <p15:guide id="5" orient="horz" pos="3033">
          <p15:clr>
            <a:srgbClr val="A4A3A4"/>
          </p15:clr>
        </p15:guide>
        <p15:guide id="6" pos="205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neviève" initials="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900"/>
    <a:srgbClr val="FF9933"/>
    <a:srgbClr val="00B050"/>
    <a:srgbClr val="FFCC66"/>
    <a:srgbClr val="008000"/>
    <a:srgbClr val="006600"/>
    <a:srgbClr val="EAE9E8"/>
    <a:srgbClr val="81955B"/>
    <a:srgbClr val="566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9768" autoAdjust="0"/>
  </p:normalViewPr>
  <p:slideViewPr>
    <p:cSldViewPr>
      <p:cViewPr>
        <p:scale>
          <a:sx n="100" d="100"/>
          <a:sy n="100" d="100"/>
        </p:scale>
        <p:origin x="-1656" y="-29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4050" y="-102"/>
      </p:cViewPr>
      <p:guideLst>
        <p:guide orient="horz" pos="3127"/>
        <p:guide orient="horz" pos="3224"/>
        <p:guide orient="horz" pos="3033"/>
        <p:guide pos="2141"/>
        <p:guide pos="2236"/>
        <p:guide pos="205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73CF61A-748E-4E8C-B485-6F700DDB3BCB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6709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2950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5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35BA180-48AB-4559-88A1-B774F08F842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4524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 userDrawn="1"/>
        </p:nvSpPr>
        <p:spPr>
          <a:xfrm>
            <a:off x="2" y="0"/>
            <a:ext cx="7466074" cy="6858000"/>
          </a:xfrm>
          <a:custGeom>
            <a:avLst/>
            <a:gdLst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336258"/>
              <a:gd name="connsiteY0" fmla="*/ 0 h 5759450"/>
              <a:gd name="connsiteX1" fmla="*/ 6336258 w 6336258"/>
              <a:gd name="connsiteY1" fmla="*/ 0 h 5759450"/>
              <a:gd name="connsiteX2" fmla="*/ 3167906 w 6336258"/>
              <a:gd name="connsiteY2" fmla="*/ 5759450 h 5759450"/>
              <a:gd name="connsiteX3" fmla="*/ 0 w 6336258"/>
              <a:gd name="connsiteY3" fmla="*/ 5759450 h 5759450"/>
              <a:gd name="connsiteX4" fmla="*/ 0 w 6336258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57594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1912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191250"/>
              <a:gd name="connsiteX1" fmla="*/ 6362686 w 6362686"/>
              <a:gd name="connsiteY1" fmla="*/ 0 h 6191250"/>
              <a:gd name="connsiteX2" fmla="*/ 3186113 w 6362686"/>
              <a:gd name="connsiteY2" fmla="*/ 6191250 h 6191250"/>
              <a:gd name="connsiteX3" fmla="*/ 0 w 6362686"/>
              <a:gd name="connsiteY3" fmla="*/ 6191250 h 6191250"/>
              <a:gd name="connsiteX4" fmla="*/ 0 w 6362686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34925 w 6397611"/>
              <a:gd name="connsiteY3" fmla="*/ 6191250 h 6191250"/>
              <a:gd name="connsiteX4" fmla="*/ 0 w 6397611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1 w 6397611"/>
              <a:gd name="connsiteY3" fmla="*/ 6191250 h 6191250"/>
              <a:gd name="connsiteX4" fmla="*/ 0 w 6397611"/>
              <a:gd name="connsiteY4" fmla="*/ 0 h 61912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107950 w 6505560"/>
              <a:gd name="connsiteY3" fmla="*/ 6369050 h 6369050"/>
              <a:gd name="connsiteX4" fmla="*/ 0 w 6505560"/>
              <a:gd name="connsiteY4" fmla="*/ 0 h 63690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0 w 6505560"/>
              <a:gd name="connsiteY3" fmla="*/ 6369050 h 6369050"/>
              <a:gd name="connsiteX4" fmla="*/ 0 w 6505560"/>
              <a:gd name="connsiteY4" fmla="*/ 0 h 6369050"/>
              <a:gd name="connsiteX0" fmla="*/ 0 w 6546850"/>
              <a:gd name="connsiteY0" fmla="*/ 0 h 6369050"/>
              <a:gd name="connsiteX1" fmla="*/ 6546850 w 6546850"/>
              <a:gd name="connsiteY1" fmla="*/ 0 h 6369050"/>
              <a:gd name="connsiteX2" fmla="*/ 3328987 w 6546850"/>
              <a:gd name="connsiteY2" fmla="*/ 6369050 h 6369050"/>
              <a:gd name="connsiteX3" fmla="*/ 0 w 6546850"/>
              <a:gd name="connsiteY3" fmla="*/ 6369050 h 6369050"/>
              <a:gd name="connsiteX4" fmla="*/ 0 w 6546850"/>
              <a:gd name="connsiteY4" fmla="*/ 0 h 6369050"/>
              <a:gd name="connsiteX0" fmla="*/ 0 w 7252319"/>
              <a:gd name="connsiteY0" fmla="*/ 0 h 6369050"/>
              <a:gd name="connsiteX1" fmla="*/ 7252319 w 7252319"/>
              <a:gd name="connsiteY1" fmla="*/ 0 h 6369050"/>
              <a:gd name="connsiteX2" fmla="*/ 3328987 w 7252319"/>
              <a:gd name="connsiteY2" fmla="*/ 6369050 h 6369050"/>
              <a:gd name="connsiteX3" fmla="*/ 0 w 7252319"/>
              <a:gd name="connsiteY3" fmla="*/ 6369050 h 6369050"/>
              <a:gd name="connsiteX4" fmla="*/ 0 w 7252319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6074" h="6369050">
                <a:moveTo>
                  <a:pt x="0" y="0"/>
                </a:moveTo>
                <a:lnTo>
                  <a:pt x="7466074" y="0"/>
                </a:lnTo>
                <a:cubicBezTo>
                  <a:pt x="4580351" y="468691"/>
                  <a:pt x="2631121" y="2979801"/>
                  <a:pt x="3119705" y="6369050"/>
                </a:cubicBezTo>
                <a:lnTo>
                  <a:pt x="0" y="6369050"/>
                </a:lnTo>
                <a:lnTo>
                  <a:pt x="0" y="0"/>
                </a:lnTo>
                <a:close/>
              </a:path>
            </a:pathLst>
          </a:custGeom>
          <a:solidFill>
            <a:srgbClr val="E3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77" tIns="47539" rIns="95077" bIns="47539" rtlCol="0" anchor="ctr"/>
          <a:lstStyle/>
          <a:p>
            <a:pPr algn="ctr"/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3498591" y="4819985"/>
            <a:ext cx="3052882" cy="697247"/>
            <a:chOff x="3498591" y="4819985"/>
            <a:chExt cx="3052882" cy="697247"/>
          </a:xfrm>
        </p:grpSpPr>
        <p:sp>
          <p:nvSpPr>
            <p:cNvPr id="18" name="Text Box 9"/>
            <p:cNvSpPr txBox="1">
              <a:spLocks noChangeArrowheads="1"/>
            </p:cNvSpPr>
            <p:nvPr userDrawn="1"/>
          </p:nvSpPr>
          <p:spPr bwMode="auto">
            <a:xfrm>
              <a:off x="3498591" y="4819985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endParaRPr lang="fr-FR" sz="1400" dirty="0">
                <a:solidFill>
                  <a:srgbClr val="E30040"/>
                </a:solidFill>
                <a:latin typeface="+mj-lt"/>
              </a:endParaRPr>
            </a:p>
          </p:txBody>
        </p:sp>
        <p:sp>
          <p:nvSpPr>
            <p:cNvPr id="19" name="Text Box 9"/>
            <p:cNvSpPr txBox="1">
              <a:spLocks noChangeArrowheads="1"/>
            </p:cNvSpPr>
            <p:nvPr userDrawn="1"/>
          </p:nvSpPr>
          <p:spPr bwMode="auto">
            <a:xfrm>
              <a:off x="3498591" y="5080039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98/100, avenue Aristide Briand  </a:t>
              </a:r>
            </a:p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92120 Montrouge</a:t>
              </a:r>
              <a:b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</a:br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www.mv2group.com</a:t>
              </a:r>
            </a:p>
          </p:txBody>
        </p:sp>
      </p:grpSp>
      <p:grpSp>
        <p:nvGrpSpPr>
          <p:cNvPr id="20" name="Groupe 19"/>
          <p:cNvGrpSpPr/>
          <p:nvPr userDrawn="1"/>
        </p:nvGrpSpPr>
        <p:grpSpPr>
          <a:xfrm>
            <a:off x="6801177" y="971318"/>
            <a:ext cx="3098801" cy="4989512"/>
            <a:chOff x="3763963" y="2820988"/>
            <a:chExt cx="3098801" cy="4989512"/>
          </a:xfrm>
        </p:grpSpPr>
        <p:sp>
          <p:nvSpPr>
            <p:cNvPr id="21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>
          <a:xfrm>
            <a:off x="180000" y="180000"/>
            <a:ext cx="3600000" cy="2520000"/>
          </a:xfrm>
          <a:prstGeom prst="rect">
            <a:avLst/>
          </a:prstGeom>
        </p:spPr>
        <p:txBody>
          <a:bodyPr/>
          <a:lstStyle>
            <a:lvl1pPr>
              <a:lnSpc>
                <a:spcPts val="2400"/>
              </a:lnSpc>
              <a:defRPr sz="2400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80000" y="2700000"/>
            <a:ext cx="3312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version du document</a:t>
            </a:r>
          </a:p>
        </p:txBody>
      </p:sp>
      <p:sp>
        <p:nvSpPr>
          <p:cNvPr id="26" name="Rectangle 7"/>
          <p:cNvSpPr txBox="1">
            <a:spLocks noChangeArrowheads="1"/>
          </p:cNvSpPr>
          <p:nvPr userDrawn="1"/>
        </p:nvSpPr>
        <p:spPr>
          <a:xfrm>
            <a:off x="7662043" y="3284984"/>
            <a:ext cx="2088000" cy="43205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>
              <a:spcBef>
                <a:spcPts val="551"/>
              </a:spcBef>
              <a:spcAft>
                <a:spcPts val="0"/>
              </a:spcAft>
              <a:buFont typeface="Wingdings" pitchFamily="2" charset="2"/>
              <a:buNone/>
              <a:defRPr lang="fr-FR" sz="1200" b="1" i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A L’ATTENTION DE</a:t>
            </a:r>
            <a:endParaRPr kumimoji="0" lang="fr-FR" sz="1200" b="0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</p:txBody>
      </p:sp>
      <p:sp>
        <p:nvSpPr>
          <p:cNvPr id="27" name="Espace réservé pour une image  3"/>
          <p:cNvSpPr>
            <a:spLocks noGrp="1" noChangeAspect="1"/>
          </p:cNvSpPr>
          <p:nvPr>
            <p:ph type="pic" sz="quarter" idx="13"/>
          </p:nvPr>
        </p:nvSpPr>
        <p:spPr>
          <a:xfrm>
            <a:off x="7662043" y="1828802"/>
            <a:ext cx="2088000" cy="14406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Font typeface="Arial" pitchFamily="34" charset="0"/>
              <a:buNone/>
              <a:defRPr sz="1200" b="1" cap="none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8" name="Espace réservé du texte 20"/>
          <p:cNvSpPr>
            <a:spLocks noGrp="1"/>
          </p:cNvSpPr>
          <p:nvPr>
            <p:ph type="body" sz="quarter" idx="14" hasCustomPrompt="1"/>
          </p:nvPr>
        </p:nvSpPr>
        <p:spPr>
          <a:xfrm>
            <a:off x="180000" y="2959448"/>
            <a:ext cx="3272078" cy="4320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600"/>
              </a:lnSpc>
              <a:buNone/>
              <a:defRPr sz="1600" b="0" i="1" cap="all" baseline="0">
                <a:solidFill>
                  <a:schemeClr val="bg1"/>
                </a:solidFill>
              </a:defRPr>
            </a:lvl1pPr>
            <a:lvl2pPr>
              <a:buNone/>
              <a:defRPr sz="1600" i="1" cap="all" baseline="0">
                <a:solidFill>
                  <a:schemeClr val="bg2"/>
                </a:solidFill>
              </a:defRPr>
            </a:lvl2pPr>
            <a:lvl3pPr>
              <a:buNone/>
              <a:defRPr sz="1600" i="1" cap="all" baseline="0">
                <a:solidFill>
                  <a:schemeClr val="bg2"/>
                </a:solidFill>
              </a:defRPr>
            </a:lvl3pPr>
            <a:lvl4pPr>
              <a:buNone/>
              <a:defRPr sz="1600" i="1" cap="all" baseline="0">
                <a:solidFill>
                  <a:schemeClr val="bg2"/>
                </a:solidFill>
              </a:defRPr>
            </a:lvl4pPr>
            <a:lvl5pPr>
              <a:buNone/>
              <a:defRPr sz="1600" i="1" cap="all" baseline="0">
                <a:solidFill>
                  <a:schemeClr val="bg2"/>
                </a:solidFill>
              </a:defRPr>
            </a:lvl5pPr>
          </a:lstStyle>
          <a:p>
            <a:pPr marL="0" marR="0" lvl="0" indent="0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1" u="none" strike="noStrike" kern="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indiquer la date du document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23" hasCustomPrompt="1"/>
          </p:nvPr>
        </p:nvSpPr>
        <p:spPr>
          <a:xfrm>
            <a:off x="7662043" y="3716338"/>
            <a:ext cx="2088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ts val="1200"/>
              </a:lnSpc>
              <a:spcBef>
                <a:spcPts val="0"/>
              </a:spcBef>
              <a:buFontTx/>
              <a:buNone/>
              <a:defRPr sz="1200" b="1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30" name="Espace réservé du texte 28"/>
          <p:cNvSpPr>
            <a:spLocks noGrp="1"/>
          </p:cNvSpPr>
          <p:nvPr>
            <p:ph type="body" sz="quarter" idx="24" hasCustomPrompt="1"/>
          </p:nvPr>
        </p:nvSpPr>
        <p:spPr>
          <a:xfrm>
            <a:off x="7662043" y="4087664"/>
            <a:ext cx="2088000" cy="432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marR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100" b="0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1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</a:rPr>
              <a:t>Cliquez pour indiquer la fonction et/ou le service du destinataire</a:t>
            </a:r>
          </a:p>
        </p:txBody>
      </p:sp>
      <p:sp>
        <p:nvSpPr>
          <p:cNvPr id="31" name="ZoneTexte 30"/>
          <p:cNvSpPr txBox="1"/>
          <p:nvPr userDrawn="1"/>
        </p:nvSpPr>
        <p:spPr>
          <a:xfrm>
            <a:off x="128464" y="6237312"/>
            <a:ext cx="266429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fr-FR" sz="1200" dirty="0">
                <a:solidFill>
                  <a:schemeClr val="bg1"/>
                </a:solidFill>
              </a:rPr>
              <a:t>Confidentiel</a:t>
            </a:r>
          </a:p>
          <a:p>
            <a:pPr lvl="0"/>
            <a:r>
              <a:rPr lang="fr-FR" sz="1200" dirty="0">
                <a:solidFill>
                  <a:schemeClr val="bg1"/>
                </a:solidFill>
              </a:rPr>
              <a:t>© MV2 Conseil</a:t>
            </a:r>
          </a:p>
          <a:p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32" name="Picture 2" descr="image00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591" y="4112354"/>
            <a:ext cx="22288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09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"/>
          </p:nvPr>
        </p:nvSpPr>
        <p:spPr>
          <a:xfrm>
            <a:off x="1872000" y="1620000"/>
            <a:ext cx="4320000" cy="3600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514350" indent="-51435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UcPeriod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14" name="Groupe 13"/>
          <p:cNvGrpSpPr/>
          <p:nvPr userDrawn="1"/>
        </p:nvGrpSpPr>
        <p:grpSpPr>
          <a:xfrm>
            <a:off x="632521" y="309389"/>
            <a:ext cx="1695715" cy="5991225"/>
            <a:chOff x="765130" y="888624"/>
            <a:chExt cx="1565275" cy="5991226"/>
          </a:xfrm>
        </p:grpSpPr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962105" y="888624"/>
              <a:ext cx="368300" cy="58738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0" y="37"/>
                </a:cxn>
                <a:cxn ang="0">
                  <a:pos x="192" y="37"/>
                </a:cxn>
                <a:cxn ang="0">
                  <a:pos x="192" y="37"/>
                </a:cxn>
                <a:cxn ang="0">
                  <a:pos x="232" y="0"/>
                </a:cxn>
                <a:cxn ang="0">
                  <a:pos x="232" y="0"/>
                </a:cxn>
              </a:cxnLst>
              <a:rect l="0" t="0" r="r" b="b"/>
              <a:pathLst>
                <a:path w="232" h="37">
                  <a:moveTo>
                    <a:pt x="232" y="0"/>
                  </a:moveTo>
                  <a:lnTo>
                    <a:pt x="34" y="0"/>
                  </a:lnTo>
                  <a:lnTo>
                    <a:pt x="34" y="0"/>
                  </a:lnTo>
                  <a:lnTo>
                    <a:pt x="0" y="37"/>
                  </a:lnTo>
                  <a:lnTo>
                    <a:pt x="192" y="37"/>
                  </a:lnTo>
                  <a:lnTo>
                    <a:pt x="192" y="37"/>
                  </a:lnTo>
                  <a:lnTo>
                    <a:pt x="232" y="0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765130" y="947362"/>
              <a:ext cx="1501775" cy="5932488"/>
            </a:xfrm>
            <a:custGeom>
              <a:avLst/>
              <a:gdLst/>
              <a:ahLst/>
              <a:cxnLst>
                <a:cxn ang="0">
                  <a:pos x="0" y="1869"/>
                </a:cxn>
                <a:cxn ang="0">
                  <a:pos x="14" y="2138"/>
                </a:cxn>
                <a:cxn ang="0">
                  <a:pos x="52" y="2399"/>
                </a:cxn>
                <a:cxn ang="0">
                  <a:pos x="115" y="2651"/>
                </a:cxn>
                <a:cxn ang="0">
                  <a:pos x="203" y="2892"/>
                </a:cxn>
                <a:cxn ang="0">
                  <a:pos x="309" y="3124"/>
                </a:cxn>
                <a:cxn ang="0">
                  <a:pos x="438" y="3341"/>
                </a:cxn>
                <a:cxn ang="0">
                  <a:pos x="587" y="3548"/>
                </a:cxn>
                <a:cxn ang="0">
                  <a:pos x="754" y="3737"/>
                </a:cxn>
                <a:cxn ang="0">
                  <a:pos x="837" y="3737"/>
                </a:cxn>
                <a:cxn ang="0">
                  <a:pos x="745" y="3634"/>
                </a:cxn>
                <a:cxn ang="0">
                  <a:pos x="662" y="3525"/>
                </a:cxn>
                <a:cxn ang="0">
                  <a:pos x="582" y="3413"/>
                </a:cxn>
                <a:cxn ang="0">
                  <a:pos x="507" y="3296"/>
                </a:cxn>
                <a:cxn ang="0">
                  <a:pos x="441" y="3175"/>
                </a:cxn>
                <a:cxn ang="0">
                  <a:pos x="381" y="3049"/>
                </a:cxn>
                <a:cxn ang="0">
                  <a:pos x="324" y="2923"/>
                </a:cxn>
                <a:cxn ang="0">
                  <a:pos x="278" y="2791"/>
                </a:cxn>
                <a:cxn ang="0">
                  <a:pos x="235" y="2657"/>
                </a:cxn>
                <a:cxn ang="0">
                  <a:pos x="201" y="2519"/>
                </a:cxn>
                <a:cxn ang="0">
                  <a:pos x="172" y="2379"/>
                </a:cxn>
                <a:cxn ang="0">
                  <a:pos x="152" y="2238"/>
                </a:cxn>
                <a:cxn ang="0">
                  <a:pos x="140" y="2092"/>
                </a:cxn>
                <a:cxn ang="0">
                  <a:pos x="135" y="1949"/>
                </a:cxn>
                <a:cxn ang="0">
                  <a:pos x="138" y="1800"/>
                </a:cxn>
                <a:cxn ang="0">
                  <a:pos x="149" y="1651"/>
                </a:cxn>
                <a:cxn ang="0">
                  <a:pos x="166" y="1530"/>
                </a:cxn>
                <a:cxn ang="0">
                  <a:pos x="212" y="1293"/>
                </a:cxn>
                <a:cxn ang="0">
                  <a:pos x="278" y="1063"/>
                </a:cxn>
                <a:cxn ang="0">
                  <a:pos x="361" y="843"/>
                </a:cxn>
                <a:cxn ang="0">
                  <a:pos x="464" y="634"/>
                </a:cxn>
                <a:cxn ang="0">
                  <a:pos x="582" y="436"/>
                </a:cxn>
                <a:cxn ang="0">
                  <a:pos x="716" y="252"/>
                </a:cxn>
                <a:cxn ang="0">
                  <a:pos x="865" y="80"/>
                </a:cxn>
                <a:cxn ang="0">
                  <a:pos x="754" y="0"/>
                </a:cxn>
                <a:cxn ang="0">
                  <a:pos x="668" y="92"/>
                </a:cxn>
                <a:cxn ang="0">
                  <a:pos x="510" y="290"/>
                </a:cxn>
                <a:cxn ang="0">
                  <a:pos x="373" y="502"/>
                </a:cxn>
                <a:cxn ang="0">
                  <a:pos x="252" y="725"/>
                </a:cxn>
                <a:cxn ang="0">
                  <a:pos x="158" y="963"/>
                </a:cxn>
                <a:cxn ang="0">
                  <a:pos x="80" y="1209"/>
                </a:cxn>
                <a:cxn ang="0">
                  <a:pos x="32" y="1467"/>
                </a:cxn>
                <a:cxn ang="0">
                  <a:pos x="3" y="1734"/>
                </a:cxn>
                <a:cxn ang="0">
                  <a:pos x="0" y="1869"/>
                </a:cxn>
                <a:cxn ang="0">
                  <a:pos x="0" y="1869"/>
                </a:cxn>
              </a:cxnLst>
              <a:rect l="0" t="0" r="r" b="b"/>
              <a:pathLst>
                <a:path w="946" h="3737">
                  <a:moveTo>
                    <a:pt x="0" y="1869"/>
                  </a:moveTo>
                  <a:lnTo>
                    <a:pt x="0" y="1869"/>
                  </a:lnTo>
                  <a:lnTo>
                    <a:pt x="3" y="2003"/>
                  </a:lnTo>
                  <a:lnTo>
                    <a:pt x="14" y="2138"/>
                  </a:lnTo>
                  <a:lnTo>
                    <a:pt x="32" y="2267"/>
                  </a:lnTo>
                  <a:lnTo>
                    <a:pt x="52" y="2399"/>
                  </a:lnTo>
                  <a:lnTo>
                    <a:pt x="80" y="2525"/>
                  </a:lnTo>
                  <a:lnTo>
                    <a:pt x="115" y="2651"/>
                  </a:lnTo>
                  <a:lnTo>
                    <a:pt x="158" y="2774"/>
                  </a:lnTo>
                  <a:lnTo>
                    <a:pt x="203" y="2892"/>
                  </a:lnTo>
                  <a:lnTo>
                    <a:pt x="252" y="3009"/>
                  </a:lnTo>
                  <a:lnTo>
                    <a:pt x="309" y="3124"/>
                  </a:lnTo>
                  <a:lnTo>
                    <a:pt x="373" y="3235"/>
                  </a:lnTo>
                  <a:lnTo>
                    <a:pt x="438" y="3341"/>
                  </a:lnTo>
                  <a:lnTo>
                    <a:pt x="510" y="3447"/>
                  </a:lnTo>
                  <a:lnTo>
                    <a:pt x="587" y="3548"/>
                  </a:lnTo>
                  <a:lnTo>
                    <a:pt x="668" y="3645"/>
                  </a:lnTo>
                  <a:lnTo>
                    <a:pt x="754" y="3737"/>
                  </a:lnTo>
                  <a:lnTo>
                    <a:pt x="837" y="3737"/>
                  </a:lnTo>
                  <a:lnTo>
                    <a:pt x="837" y="3737"/>
                  </a:lnTo>
                  <a:lnTo>
                    <a:pt x="791" y="3685"/>
                  </a:lnTo>
                  <a:lnTo>
                    <a:pt x="745" y="3634"/>
                  </a:lnTo>
                  <a:lnTo>
                    <a:pt x="702" y="3579"/>
                  </a:lnTo>
                  <a:lnTo>
                    <a:pt x="662" y="3525"/>
                  </a:lnTo>
                  <a:lnTo>
                    <a:pt x="622" y="3470"/>
                  </a:lnTo>
                  <a:lnTo>
                    <a:pt x="582" y="3413"/>
                  </a:lnTo>
                  <a:lnTo>
                    <a:pt x="544" y="3356"/>
                  </a:lnTo>
                  <a:lnTo>
                    <a:pt x="507" y="3296"/>
                  </a:lnTo>
                  <a:lnTo>
                    <a:pt x="473" y="3235"/>
                  </a:lnTo>
                  <a:lnTo>
                    <a:pt x="441" y="3175"/>
                  </a:lnTo>
                  <a:lnTo>
                    <a:pt x="410" y="3112"/>
                  </a:lnTo>
                  <a:lnTo>
                    <a:pt x="381" y="3049"/>
                  </a:lnTo>
                  <a:lnTo>
                    <a:pt x="352" y="2986"/>
                  </a:lnTo>
                  <a:lnTo>
                    <a:pt x="324" y="2923"/>
                  </a:lnTo>
                  <a:lnTo>
                    <a:pt x="301" y="2857"/>
                  </a:lnTo>
                  <a:lnTo>
                    <a:pt x="278" y="2791"/>
                  </a:lnTo>
                  <a:lnTo>
                    <a:pt x="255" y="2722"/>
                  </a:lnTo>
                  <a:lnTo>
                    <a:pt x="235" y="2657"/>
                  </a:lnTo>
                  <a:lnTo>
                    <a:pt x="218" y="2588"/>
                  </a:lnTo>
                  <a:lnTo>
                    <a:pt x="201" y="2519"/>
                  </a:lnTo>
                  <a:lnTo>
                    <a:pt x="186" y="2450"/>
                  </a:lnTo>
                  <a:lnTo>
                    <a:pt x="172" y="2379"/>
                  </a:lnTo>
                  <a:lnTo>
                    <a:pt x="163" y="2310"/>
                  </a:lnTo>
                  <a:lnTo>
                    <a:pt x="152" y="2238"/>
                  </a:lnTo>
                  <a:lnTo>
                    <a:pt x="146" y="2167"/>
                  </a:lnTo>
                  <a:lnTo>
                    <a:pt x="140" y="2092"/>
                  </a:lnTo>
                  <a:lnTo>
                    <a:pt x="138" y="2020"/>
                  </a:lnTo>
                  <a:lnTo>
                    <a:pt x="135" y="1949"/>
                  </a:lnTo>
                  <a:lnTo>
                    <a:pt x="135" y="1874"/>
                  </a:lnTo>
                  <a:lnTo>
                    <a:pt x="138" y="1800"/>
                  </a:lnTo>
                  <a:lnTo>
                    <a:pt x="143" y="1725"/>
                  </a:lnTo>
                  <a:lnTo>
                    <a:pt x="149" y="1651"/>
                  </a:lnTo>
                  <a:lnTo>
                    <a:pt x="149" y="1651"/>
                  </a:lnTo>
                  <a:lnTo>
                    <a:pt x="166" y="1530"/>
                  </a:lnTo>
                  <a:lnTo>
                    <a:pt x="186" y="1410"/>
                  </a:lnTo>
                  <a:lnTo>
                    <a:pt x="212" y="1293"/>
                  </a:lnTo>
                  <a:lnTo>
                    <a:pt x="241" y="1175"/>
                  </a:lnTo>
                  <a:lnTo>
                    <a:pt x="278" y="1063"/>
                  </a:lnTo>
                  <a:lnTo>
                    <a:pt x="318" y="952"/>
                  </a:lnTo>
                  <a:lnTo>
                    <a:pt x="361" y="843"/>
                  </a:lnTo>
                  <a:lnTo>
                    <a:pt x="410" y="737"/>
                  </a:lnTo>
                  <a:lnTo>
                    <a:pt x="464" y="634"/>
                  </a:lnTo>
                  <a:lnTo>
                    <a:pt x="522" y="533"/>
                  </a:lnTo>
                  <a:lnTo>
                    <a:pt x="582" y="436"/>
                  </a:lnTo>
                  <a:lnTo>
                    <a:pt x="648" y="344"/>
                  </a:lnTo>
                  <a:lnTo>
                    <a:pt x="716" y="252"/>
                  </a:lnTo>
                  <a:lnTo>
                    <a:pt x="791" y="164"/>
                  </a:lnTo>
                  <a:lnTo>
                    <a:pt x="865" y="80"/>
                  </a:lnTo>
                  <a:lnTo>
                    <a:pt x="946" y="0"/>
                  </a:lnTo>
                  <a:lnTo>
                    <a:pt x="754" y="0"/>
                  </a:lnTo>
                  <a:lnTo>
                    <a:pt x="754" y="0"/>
                  </a:lnTo>
                  <a:lnTo>
                    <a:pt x="668" y="92"/>
                  </a:lnTo>
                  <a:lnTo>
                    <a:pt x="587" y="189"/>
                  </a:lnTo>
                  <a:lnTo>
                    <a:pt x="510" y="290"/>
                  </a:lnTo>
                  <a:lnTo>
                    <a:pt x="438" y="393"/>
                  </a:lnTo>
                  <a:lnTo>
                    <a:pt x="373" y="502"/>
                  </a:lnTo>
                  <a:lnTo>
                    <a:pt x="309" y="611"/>
                  </a:lnTo>
                  <a:lnTo>
                    <a:pt x="252" y="725"/>
                  </a:lnTo>
                  <a:lnTo>
                    <a:pt x="203" y="843"/>
                  </a:lnTo>
                  <a:lnTo>
                    <a:pt x="158" y="963"/>
                  </a:lnTo>
                  <a:lnTo>
                    <a:pt x="115" y="1086"/>
                  </a:lnTo>
                  <a:lnTo>
                    <a:pt x="80" y="1209"/>
                  </a:lnTo>
                  <a:lnTo>
                    <a:pt x="52" y="1338"/>
                  </a:lnTo>
                  <a:lnTo>
                    <a:pt x="32" y="1467"/>
                  </a:lnTo>
                  <a:lnTo>
                    <a:pt x="14" y="1599"/>
                  </a:lnTo>
                  <a:lnTo>
                    <a:pt x="3" y="1734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</p:grpSp>
      <p:sp>
        <p:nvSpPr>
          <p:cNvPr id="25" name="Espace réservé pour une image  14"/>
          <p:cNvSpPr>
            <a:spLocks noGrp="1" noChangeAspect="1"/>
          </p:cNvSpPr>
          <p:nvPr>
            <p:ph type="pic" sz="quarter" idx="14"/>
          </p:nvPr>
        </p:nvSpPr>
        <p:spPr bwMode="auto">
          <a:xfrm>
            <a:off x="6946454" y="1683172"/>
            <a:ext cx="2969360" cy="4321291"/>
          </a:xfrm>
          <a:custGeom>
            <a:avLst/>
            <a:gdLst>
              <a:gd name="connsiteX0" fmla="*/ 0 w 4312592"/>
              <a:gd name="connsiteY0" fmla="*/ 2160586 h 4321171"/>
              <a:gd name="connsiteX1" fmla="*/ 2156296 w 4312592"/>
              <a:gd name="connsiteY1" fmla="*/ 0 h 4321171"/>
              <a:gd name="connsiteX2" fmla="*/ 4312592 w 4312592"/>
              <a:gd name="connsiteY2" fmla="*/ 2160586 h 4321171"/>
              <a:gd name="connsiteX3" fmla="*/ 2156296 w 4312592"/>
              <a:gd name="connsiteY3" fmla="*/ 4321172 h 4321171"/>
              <a:gd name="connsiteX4" fmla="*/ 0 w 4312592"/>
              <a:gd name="connsiteY4" fmla="*/ 2160586 h 4321171"/>
              <a:gd name="connsiteX0" fmla="*/ 0 w 4323743"/>
              <a:gd name="connsiteY0" fmla="*/ 2353212 h 4513798"/>
              <a:gd name="connsiteX1" fmla="*/ 2156296 w 4323743"/>
              <a:gd name="connsiteY1" fmla="*/ 192626 h 4513798"/>
              <a:gd name="connsiteX2" fmla="*/ 2964601 w 4323743"/>
              <a:gd name="connsiteY2" fmla="*/ 349805 h 4513798"/>
              <a:gd name="connsiteX3" fmla="*/ 4312592 w 4323743"/>
              <a:gd name="connsiteY3" fmla="*/ 2353212 h 4513798"/>
              <a:gd name="connsiteX4" fmla="*/ 2156296 w 4323743"/>
              <a:gd name="connsiteY4" fmla="*/ 4513798 h 4513798"/>
              <a:gd name="connsiteX5" fmla="*/ 0 w 4323743"/>
              <a:gd name="connsiteY5" fmla="*/ 2353212 h 4513798"/>
              <a:gd name="connsiteX0" fmla="*/ 0 w 4323743"/>
              <a:gd name="connsiteY0" fmla="*/ 2296105 h 4456691"/>
              <a:gd name="connsiteX1" fmla="*/ 2156296 w 4323743"/>
              <a:gd name="connsiteY1" fmla="*/ 135519 h 4456691"/>
              <a:gd name="connsiteX2" fmla="*/ 2964601 w 4323743"/>
              <a:gd name="connsiteY2" fmla="*/ 292698 h 4456691"/>
              <a:gd name="connsiteX3" fmla="*/ 4312592 w 4323743"/>
              <a:gd name="connsiteY3" fmla="*/ 2296105 h 4456691"/>
              <a:gd name="connsiteX4" fmla="*/ 2156296 w 4323743"/>
              <a:gd name="connsiteY4" fmla="*/ 4456691 h 4456691"/>
              <a:gd name="connsiteX5" fmla="*/ 0 w 4323743"/>
              <a:gd name="connsiteY5" fmla="*/ 2296105 h 4456691"/>
              <a:gd name="connsiteX0" fmla="*/ 0 w 4322444"/>
              <a:gd name="connsiteY0" fmla="*/ 2296105 h 4456691"/>
              <a:gd name="connsiteX1" fmla="*/ 2156296 w 4322444"/>
              <a:gd name="connsiteY1" fmla="*/ 135519 h 4456691"/>
              <a:gd name="connsiteX2" fmla="*/ 2964601 w 4322444"/>
              <a:gd name="connsiteY2" fmla="*/ 292698 h 4456691"/>
              <a:gd name="connsiteX3" fmla="*/ 4312592 w 4322444"/>
              <a:gd name="connsiteY3" fmla="*/ 2296105 h 4456691"/>
              <a:gd name="connsiteX4" fmla="*/ 2156296 w 4322444"/>
              <a:gd name="connsiteY4" fmla="*/ 4456691 h 4456691"/>
              <a:gd name="connsiteX5" fmla="*/ 0 w 4322444"/>
              <a:gd name="connsiteY5" fmla="*/ 2296105 h 4456691"/>
              <a:gd name="connsiteX0" fmla="*/ 0 w 4322179"/>
              <a:gd name="connsiteY0" fmla="*/ 2296105 h 4456691"/>
              <a:gd name="connsiteX1" fmla="*/ 2156296 w 4322179"/>
              <a:gd name="connsiteY1" fmla="*/ 135519 h 4456691"/>
              <a:gd name="connsiteX2" fmla="*/ 2964601 w 4322179"/>
              <a:gd name="connsiteY2" fmla="*/ 292698 h 4456691"/>
              <a:gd name="connsiteX3" fmla="*/ 4312592 w 4322179"/>
              <a:gd name="connsiteY3" fmla="*/ 2296105 h 4456691"/>
              <a:gd name="connsiteX4" fmla="*/ 2156296 w 4322179"/>
              <a:gd name="connsiteY4" fmla="*/ 4456691 h 4456691"/>
              <a:gd name="connsiteX5" fmla="*/ 0 w 4322179"/>
              <a:gd name="connsiteY5" fmla="*/ 2296105 h 4456691"/>
              <a:gd name="connsiteX0" fmla="*/ 0 w 4321220"/>
              <a:gd name="connsiteY0" fmla="*/ 2296105 h 4456691"/>
              <a:gd name="connsiteX1" fmla="*/ 2156296 w 4321220"/>
              <a:gd name="connsiteY1" fmla="*/ 135519 h 4456691"/>
              <a:gd name="connsiteX2" fmla="*/ 2964601 w 4321220"/>
              <a:gd name="connsiteY2" fmla="*/ 292698 h 4456691"/>
              <a:gd name="connsiteX3" fmla="*/ 4312592 w 4321220"/>
              <a:gd name="connsiteY3" fmla="*/ 2296105 h 4456691"/>
              <a:gd name="connsiteX4" fmla="*/ 2156296 w 4321220"/>
              <a:gd name="connsiteY4" fmla="*/ 4456691 h 4456691"/>
              <a:gd name="connsiteX5" fmla="*/ 0 w 4321220"/>
              <a:gd name="connsiteY5" fmla="*/ 2296105 h 4456691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97674"/>
              <a:gd name="connsiteX1" fmla="*/ 2156296 w 4321220"/>
              <a:gd name="connsiteY1" fmla="*/ 135519 h 4597674"/>
              <a:gd name="connsiteX2" fmla="*/ 2964601 w 4321220"/>
              <a:gd name="connsiteY2" fmla="*/ 292698 h 4597674"/>
              <a:gd name="connsiteX3" fmla="*/ 4312592 w 4321220"/>
              <a:gd name="connsiteY3" fmla="*/ 2296105 h 4597674"/>
              <a:gd name="connsiteX4" fmla="*/ 2955935 w 4321220"/>
              <a:gd name="connsiteY4" fmla="*/ 4301323 h 4597674"/>
              <a:gd name="connsiteX5" fmla="*/ 2156296 w 4321220"/>
              <a:gd name="connsiteY5" fmla="*/ 4456691 h 4597674"/>
              <a:gd name="connsiteX6" fmla="*/ 0 w 4321220"/>
              <a:gd name="connsiteY6" fmla="*/ 2296105 h 4597674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3060852"/>
              <a:gd name="connsiteY0" fmla="*/ 2296105 h 4456809"/>
              <a:gd name="connsiteX1" fmla="*/ 2156296 w 3060852"/>
              <a:gd name="connsiteY1" fmla="*/ 135519 h 4456809"/>
              <a:gd name="connsiteX2" fmla="*/ 2964601 w 3060852"/>
              <a:gd name="connsiteY2" fmla="*/ 292698 h 4456809"/>
              <a:gd name="connsiteX3" fmla="*/ 2955935 w 3060852"/>
              <a:gd name="connsiteY3" fmla="*/ 4301323 h 4456809"/>
              <a:gd name="connsiteX4" fmla="*/ 2156296 w 3060852"/>
              <a:gd name="connsiteY4" fmla="*/ 4456691 h 4456809"/>
              <a:gd name="connsiteX5" fmla="*/ 0 w 3060852"/>
              <a:gd name="connsiteY5" fmla="*/ 2296105 h 4456809"/>
              <a:gd name="connsiteX0" fmla="*/ 0 w 3022761"/>
              <a:gd name="connsiteY0" fmla="*/ 2296105 h 4456809"/>
              <a:gd name="connsiteX1" fmla="*/ 2156296 w 3022761"/>
              <a:gd name="connsiteY1" fmla="*/ 135519 h 4456809"/>
              <a:gd name="connsiteX2" fmla="*/ 2964601 w 3022761"/>
              <a:gd name="connsiteY2" fmla="*/ 292698 h 4456809"/>
              <a:gd name="connsiteX3" fmla="*/ 2955935 w 3022761"/>
              <a:gd name="connsiteY3" fmla="*/ 4301323 h 4456809"/>
              <a:gd name="connsiteX4" fmla="*/ 2156296 w 3022761"/>
              <a:gd name="connsiteY4" fmla="*/ 4456691 h 4456809"/>
              <a:gd name="connsiteX5" fmla="*/ 0 w 302276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160586 h 4321290"/>
              <a:gd name="connsiteX1" fmla="*/ 2156296 w 2964601"/>
              <a:gd name="connsiteY1" fmla="*/ 0 h 4321290"/>
              <a:gd name="connsiteX2" fmla="*/ 2964601 w 2964601"/>
              <a:gd name="connsiteY2" fmla="*/ 157179 h 4321290"/>
              <a:gd name="connsiteX3" fmla="*/ 2955935 w 2964601"/>
              <a:gd name="connsiteY3" fmla="*/ 4165804 h 4321290"/>
              <a:gd name="connsiteX4" fmla="*/ 2156296 w 2964601"/>
              <a:gd name="connsiteY4" fmla="*/ 4321172 h 4321290"/>
              <a:gd name="connsiteX5" fmla="*/ 0 w 2964601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9360"/>
              <a:gd name="connsiteY0" fmla="*/ 2160586 h 4321290"/>
              <a:gd name="connsiteX1" fmla="*/ 2156296 w 2969360"/>
              <a:gd name="connsiteY1" fmla="*/ 0 h 4321290"/>
              <a:gd name="connsiteX2" fmla="*/ 2964601 w 2969360"/>
              <a:gd name="connsiteY2" fmla="*/ 157179 h 4321290"/>
              <a:gd name="connsiteX3" fmla="*/ 2955935 w 2969360"/>
              <a:gd name="connsiteY3" fmla="*/ 4165804 h 4321290"/>
              <a:gd name="connsiteX4" fmla="*/ 2156296 w 2969360"/>
              <a:gd name="connsiteY4" fmla="*/ 4321172 h 4321290"/>
              <a:gd name="connsiteX5" fmla="*/ 0 w 2969360"/>
              <a:gd name="connsiteY5" fmla="*/ 2160586 h 432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9360" h="4321290">
                <a:moveTo>
                  <a:pt x="0" y="2160586"/>
                </a:moveTo>
                <a:cubicBezTo>
                  <a:pt x="0" y="967327"/>
                  <a:pt x="965407" y="0"/>
                  <a:pt x="2156296" y="0"/>
                </a:cubicBezTo>
                <a:cubicBezTo>
                  <a:pt x="2661826" y="31859"/>
                  <a:pt x="2670223" y="39765"/>
                  <a:pt x="2964601" y="157179"/>
                </a:cubicBezTo>
                <a:cubicBezTo>
                  <a:pt x="2974362" y="903227"/>
                  <a:pt x="2967936" y="3518321"/>
                  <a:pt x="2955935" y="4165804"/>
                </a:cubicBezTo>
                <a:cubicBezTo>
                  <a:pt x="2652890" y="4287552"/>
                  <a:pt x="2544943" y="4295682"/>
                  <a:pt x="2156296" y="4321172"/>
                </a:cubicBezTo>
                <a:cubicBezTo>
                  <a:pt x="1030928" y="4333661"/>
                  <a:pt x="0" y="3353845"/>
                  <a:pt x="0" y="2160586"/>
                </a:cubicBez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normAutofit/>
          </a:bodyPr>
          <a:lstStyle>
            <a:lvl1pPr algn="ctr">
              <a:defRPr sz="1600" b="1" cap="none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grpSp>
        <p:nvGrpSpPr>
          <p:cNvPr id="28" name="Groupe 27"/>
          <p:cNvGrpSpPr/>
          <p:nvPr userDrawn="1"/>
        </p:nvGrpSpPr>
        <p:grpSpPr>
          <a:xfrm>
            <a:off x="6801177" y="1391817"/>
            <a:ext cx="3098801" cy="4989512"/>
            <a:chOff x="3763963" y="2820988"/>
            <a:chExt cx="3098801" cy="4989512"/>
          </a:xfrm>
        </p:grpSpPr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Novembre 2018</a:t>
            </a:r>
            <a:endParaRPr lang="fr-FR" dirty="0"/>
          </a:p>
        </p:txBody>
      </p:sp>
      <p:sp>
        <p:nvSpPr>
          <p:cNvPr id="3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pic>
        <p:nvPicPr>
          <p:cNvPr id="3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136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Novembre 2018</a:t>
            </a:r>
            <a:endParaRPr lang="fr-FR" dirty="0"/>
          </a:p>
        </p:txBody>
      </p:sp>
      <p:sp>
        <p:nvSpPr>
          <p:cNvPr id="2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pic>
        <p:nvPicPr>
          <p:cNvPr id="2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953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8229384" cy="64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6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7761376" y="6597336"/>
            <a:ext cx="1296080" cy="21600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Novembre 2018</a:t>
            </a:r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18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20" name="Espace réservé du numéro de diapositive 8"/>
          <p:cNvSpPr txBox="1">
            <a:spLocks/>
          </p:cNvSpPr>
          <p:nvPr userDrawn="1"/>
        </p:nvSpPr>
        <p:spPr>
          <a:xfrm>
            <a:off x="9462500" y="663337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52F7E0-EA37-4E6C-905D-5387D5601DFD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21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13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Espace réservé du 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9576000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idx="1"/>
          </p:nvPr>
        </p:nvSpPr>
        <p:spPr>
          <a:xfrm>
            <a:off x="180000" y="899999"/>
            <a:ext cx="9576000" cy="540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15206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Novembre 2018</a:t>
            </a:r>
            <a:endParaRPr lang="fr-FR" dirty="0"/>
          </a:p>
        </p:txBody>
      </p:sp>
      <p:sp>
        <p:nvSpPr>
          <p:cNvPr id="1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sp>
        <p:nvSpPr>
          <p:cNvPr id="1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504000" y="663333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5" name="Picture 2" descr="image004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3" r:id="rId2"/>
    <p:sldLayoutId id="2147483699" r:id="rId3"/>
    <p:sldLayoutId id="2147483726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fr-FR" sz="2400" b="1" i="0" u="none" strike="noStrike" baseline="0" dirty="0" smtClean="0">
          <a:solidFill>
            <a:schemeClr val="tx2"/>
          </a:solidFill>
          <a:latin typeface="Calibri" panose="020F0502020204030204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lang="fr-FR" sz="2000" b="0" i="0" u="none" strike="noStrike" baseline="0" dirty="0" smtClean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Char char="o"/>
        <a:defRPr sz="16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Novembre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5856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</a:t>
            </a:r>
            <a:r>
              <a:rPr lang="fr-FR" sz="2400" b="1" dirty="0">
                <a:solidFill>
                  <a:schemeClr val="tx2"/>
                </a:solidFill>
              </a:rPr>
              <a:t>TER Axe </a:t>
            </a:r>
            <a:r>
              <a:rPr lang="fr-FR" sz="2400" b="1" dirty="0" smtClean="0">
                <a:solidFill>
                  <a:schemeClr val="tx2"/>
                </a:solidFill>
              </a:rPr>
              <a:t>Rouen PSL - positif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511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113p</a:t>
            </a:r>
            <a:endParaRPr lang="fr-FR" sz="1200" dirty="0"/>
          </a:p>
        </p:txBody>
      </p:sp>
      <p:pic>
        <p:nvPicPr>
          <p:cNvPr id="1026" name="Picture 2" descr="Z:\Clients\SNCF\2018 - SNCF - TER Normandie - 30042\Quanti\Rapport\Vague 3 - 4e trimestre\nuages de mots TER V3\Images nuages 3\Rouen PSL positif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486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Novembre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5937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TER Axe </a:t>
            </a:r>
            <a:r>
              <a:rPr lang="fr-FR" sz="2400" b="1" dirty="0">
                <a:solidFill>
                  <a:schemeClr val="tx2"/>
                </a:solidFill>
              </a:rPr>
              <a:t>Rouen PSL </a:t>
            </a:r>
            <a:r>
              <a:rPr lang="fr-FR" sz="2400" b="1" dirty="0" smtClean="0">
                <a:solidFill>
                  <a:schemeClr val="tx2"/>
                </a:solidFill>
              </a:rPr>
              <a:t>- négatif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43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99p</a:t>
            </a:r>
            <a:endParaRPr lang="fr-FR" sz="1200" dirty="0"/>
          </a:p>
        </p:txBody>
      </p:sp>
      <p:pic>
        <p:nvPicPr>
          <p:cNvPr id="5" name="Picture 2" descr="Z:\Clients\SNCF\2018 - SNCF - TER Normandie - 30042\Quanti\Rapport\Vague 3 - 4e trimestre\nuages de mots TER V3\Images nuages 3\Rouen PSL négatif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219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v2_paysage">
  <a:themeElements>
    <a:clrScheme name="MV2">
      <a:dk1>
        <a:srgbClr val="757575"/>
      </a:dk1>
      <a:lt1>
        <a:srgbClr val="FFFFFF"/>
      </a:lt1>
      <a:dk2>
        <a:srgbClr val="E30040"/>
      </a:dk2>
      <a:lt2>
        <a:srgbClr val="E5D1F3"/>
      </a:lt2>
      <a:accent1>
        <a:srgbClr val="44A2CC"/>
      </a:accent1>
      <a:accent2>
        <a:srgbClr val="ED6189"/>
      </a:accent2>
      <a:accent3>
        <a:srgbClr val="E12CC4"/>
      </a:accent3>
      <a:accent4>
        <a:srgbClr val="A769CE"/>
      </a:accent4>
      <a:accent5>
        <a:srgbClr val="E7255C"/>
      </a:accent5>
      <a:accent6>
        <a:srgbClr val="7F7BB1"/>
      </a:accent6>
      <a:hlink>
        <a:srgbClr val="ACACAC"/>
      </a:hlink>
      <a:folHlink>
        <a:srgbClr val="ACACAC"/>
      </a:folHlink>
    </a:clrScheme>
    <a:fontScheme name="Versailles">
      <a:majorFont>
        <a:latin typeface="Apollon-Bold"/>
        <a:ea typeface=""/>
        <a:cs typeface=""/>
      </a:majorFont>
      <a:minorFont>
        <a:latin typeface="Apollon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3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FDF1F4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EF7F8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4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E2E2E2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EEEEEE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5">
        <a:dk1>
          <a:srgbClr val="757575"/>
        </a:dk1>
        <a:lt1>
          <a:srgbClr val="FFFFFF"/>
        </a:lt1>
        <a:dk2>
          <a:srgbClr val="E30040"/>
        </a:dk2>
        <a:lt2>
          <a:srgbClr val="D9D9D9"/>
        </a:lt2>
        <a:accent1>
          <a:srgbClr val="EADBF5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3EAF9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Mv2_paysage</Template>
  <TotalTime>61976</TotalTime>
  <Words>52</Words>
  <Application>Microsoft Office PowerPoint</Application>
  <PresentationFormat>Format A4 (210 x 297 mm)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Mv2_paysage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Sihame BERRICHI</dc:creator>
  <cp:lastModifiedBy>Geneviève BARRITAULT</cp:lastModifiedBy>
  <cp:revision>7380</cp:revision>
  <cp:lastPrinted>2018-05-09T08:24:36Z</cp:lastPrinted>
  <dcterms:created xsi:type="dcterms:W3CDTF">2013-05-29T10:23:46Z</dcterms:created>
  <dcterms:modified xsi:type="dcterms:W3CDTF">2018-12-06T17:28:45Z</dcterms:modified>
</cp:coreProperties>
</file>