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7" r:id="rId2"/>
    <p:sldId id="69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123p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122p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2018-06-05T07:38:36Z</dcterms:modified>
</cp:coreProperties>
</file>