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7" r:id="rId2"/>
    <p:sldId id="69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Z:\Clients\SNCF\2018 - SNCF - TER Normandie - 30042\Quanti\Rapport\Vague 2\nuages de mots TER V2\Images nuages\TER_axe_Rouen-Serqueux-Lill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4" y="831194"/>
            <a:ext cx="8363069" cy="569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9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</a:t>
            </a:r>
            <a:r>
              <a:rPr lang="fr-FR" sz="2400" b="1" dirty="0" err="1" smtClean="0">
                <a:solidFill>
                  <a:schemeClr val="tx2"/>
                </a:solidFill>
              </a:rPr>
              <a:t>Serqueux</a:t>
            </a:r>
            <a:r>
              <a:rPr lang="fr-FR" sz="2400" b="1" dirty="0" smtClean="0">
                <a:solidFill>
                  <a:schemeClr val="tx2"/>
                </a:solidFill>
              </a:rPr>
              <a:t> Lille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49p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79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Z:\Clients\SNCF\2018 - SNCF - TER Normandie - 30042\Quanti\Rapport\Vague 2\nuages de mots TER V2\Images nuages\TER Rouen-Ser-Lill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44434"/>
            <a:ext cx="9289032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27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err="1">
                <a:solidFill>
                  <a:schemeClr val="tx2"/>
                </a:solidFill>
              </a:rPr>
              <a:t>Serqueux</a:t>
            </a:r>
            <a:r>
              <a:rPr lang="fr-FR" sz="2400" b="1" dirty="0">
                <a:solidFill>
                  <a:schemeClr val="tx2"/>
                </a:solidFill>
              </a:rPr>
              <a:t> Lille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29p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21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2018-10-04T13:19:28Z</dcterms:modified>
</cp:coreProperties>
</file>