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"/>
  </p:notesMasterIdLst>
  <p:handoutMasterIdLst>
    <p:handoutMasterId r:id="rId5"/>
  </p:handoutMasterIdLst>
  <p:sldIdLst>
    <p:sldId id="697" r:id="rId2"/>
    <p:sldId id="698" r:id="rId3"/>
  </p:sldIdLst>
  <p:sldSz cx="9906000" cy="6858000" type="A4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6">
          <p15:clr>
            <a:srgbClr val="A4A3A4"/>
          </p15:clr>
        </p15:guide>
        <p15:guide id="5" orient="horz" pos="3033">
          <p15:clr>
            <a:srgbClr val="A4A3A4"/>
          </p15:clr>
        </p15:guide>
        <p15:guide id="6" pos="20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eviève" initials="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FF9933"/>
    <a:srgbClr val="00B050"/>
    <a:srgbClr val="FFCC66"/>
    <a:srgbClr val="008000"/>
    <a:srgbClr val="006600"/>
    <a:srgbClr val="EAE9E8"/>
    <a:srgbClr val="81955B"/>
    <a:srgbClr val="566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9768" autoAdjust="0"/>
  </p:normalViewPr>
  <p:slideViewPr>
    <p:cSldViewPr>
      <p:cViewPr>
        <p:scale>
          <a:sx n="100" d="100"/>
          <a:sy n="100" d="100"/>
        </p:scale>
        <p:origin x="-1656" y="-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4050" y="-102"/>
      </p:cViewPr>
      <p:guideLst>
        <p:guide orient="horz" pos="3127"/>
        <p:guide orient="horz" pos="3224"/>
        <p:guide orient="horz" pos="3033"/>
        <p:guide pos="2141"/>
        <p:guide pos="2236"/>
        <p:guide pos="205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3CF61A-748E-4E8C-B485-6F700DDB3BCB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6709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5" y="2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5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5" y="9428584"/>
            <a:ext cx="2945659" cy="49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7" tIns="45709" rIns="91417" bIns="4570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35BA180-48AB-4559-88A1-B774F08F842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2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 userDrawn="1"/>
        </p:nvSpPr>
        <p:spPr>
          <a:xfrm>
            <a:off x="2" y="0"/>
            <a:ext cx="7466074" cy="6858000"/>
          </a:xfrm>
          <a:custGeom>
            <a:avLst/>
            <a:gdLst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640826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408266"/>
              <a:gd name="connsiteY0" fmla="*/ 0 h 5759450"/>
              <a:gd name="connsiteX1" fmla="*/ 6408266 w 6408266"/>
              <a:gd name="connsiteY1" fmla="*/ 0 h 5759450"/>
              <a:gd name="connsiteX2" fmla="*/ 3167906 w 6408266"/>
              <a:gd name="connsiteY2" fmla="*/ 5759450 h 5759450"/>
              <a:gd name="connsiteX3" fmla="*/ 0 w 6408266"/>
              <a:gd name="connsiteY3" fmla="*/ 5759450 h 5759450"/>
              <a:gd name="connsiteX4" fmla="*/ 0 w 6408266"/>
              <a:gd name="connsiteY4" fmla="*/ 0 h 5759450"/>
              <a:gd name="connsiteX0" fmla="*/ 0 w 6336258"/>
              <a:gd name="connsiteY0" fmla="*/ 0 h 5759450"/>
              <a:gd name="connsiteX1" fmla="*/ 6336258 w 6336258"/>
              <a:gd name="connsiteY1" fmla="*/ 0 h 5759450"/>
              <a:gd name="connsiteX2" fmla="*/ 3167906 w 6336258"/>
              <a:gd name="connsiteY2" fmla="*/ 5759450 h 5759450"/>
              <a:gd name="connsiteX3" fmla="*/ 0 w 6336258"/>
              <a:gd name="connsiteY3" fmla="*/ 5759450 h 5759450"/>
              <a:gd name="connsiteX4" fmla="*/ 0 w 6336258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5759450"/>
              <a:gd name="connsiteX1" fmla="*/ 6362686 w 6362686"/>
              <a:gd name="connsiteY1" fmla="*/ 0 h 5759450"/>
              <a:gd name="connsiteX2" fmla="*/ 3167906 w 6362686"/>
              <a:gd name="connsiteY2" fmla="*/ 5759450 h 5759450"/>
              <a:gd name="connsiteX3" fmla="*/ 0 w 6362686"/>
              <a:gd name="connsiteY3" fmla="*/ 5759450 h 5759450"/>
              <a:gd name="connsiteX4" fmla="*/ 0 w 6362686"/>
              <a:gd name="connsiteY4" fmla="*/ 0 h 57594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57594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433637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3690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369050"/>
              <a:gd name="connsiteX1" fmla="*/ 6362686 w 6362686"/>
              <a:gd name="connsiteY1" fmla="*/ 0 h 6369050"/>
              <a:gd name="connsiteX2" fmla="*/ 3186113 w 6362686"/>
              <a:gd name="connsiteY2" fmla="*/ 6191250 h 6369050"/>
              <a:gd name="connsiteX3" fmla="*/ 0 w 6362686"/>
              <a:gd name="connsiteY3" fmla="*/ 6369050 h 6369050"/>
              <a:gd name="connsiteX4" fmla="*/ 0 w 6362686"/>
              <a:gd name="connsiteY4" fmla="*/ 0 h 6369050"/>
              <a:gd name="connsiteX0" fmla="*/ 0 w 6362686"/>
              <a:gd name="connsiteY0" fmla="*/ 0 h 6191250"/>
              <a:gd name="connsiteX1" fmla="*/ 6362686 w 6362686"/>
              <a:gd name="connsiteY1" fmla="*/ 0 h 6191250"/>
              <a:gd name="connsiteX2" fmla="*/ 3186113 w 6362686"/>
              <a:gd name="connsiteY2" fmla="*/ 6191250 h 6191250"/>
              <a:gd name="connsiteX3" fmla="*/ 0 w 6362686"/>
              <a:gd name="connsiteY3" fmla="*/ 6191250 h 6191250"/>
              <a:gd name="connsiteX4" fmla="*/ 0 w 6362686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34925 w 6397611"/>
              <a:gd name="connsiteY3" fmla="*/ 6191250 h 6191250"/>
              <a:gd name="connsiteX4" fmla="*/ 0 w 6397611"/>
              <a:gd name="connsiteY4" fmla="*/ 0 h 6191250"/>
              <a:gd name="connsiteX0" fmla="*/ 0 w 6397611"/>
              <a:gd name="connsiteY0" fmla="*/ 0 h 6191250"/>
              <a:gd name="connsiteX1" fmla="*/ 6397611 w 6397611"/>
              <a:gd name="connsiteY1" fmla="*/ 0 h 6191250"/>
              <a:gd name="connsiteX2" fmla="*/ 3221038 w 6397611"/>
              <a:gd name="connsiteY2" fmla="*/ 6191250 h 6191250"/>
              <a:gd name="connsiteX3" fmla="*/ 1 w 6397611"/>
              <a:gd name="connsiteY3" fmla="*/ 6191250 h 6191250"/>
              <a:gd name="connsiteX4" fmla="*/ 0 w 6397611"/>
              <a:gd name="connsiteY4" fmla="*/ 0 h 61912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107950 w 6505560"/>
              <a:gd name="connsiteY3" fmla="*/ 6369050 h 6369050"/>
              <a:gd name="connsiteX4" fmla="*/ 0 w 6505560"/>
              <a:gd name="connsiteY4" fmla="*/ 0 h 6369050"/>
              <a:gd name="connsiteX0" fmla="*/ 0 w 6505560"/>
              <a:gd name="connsiteY0" fmla="*/ 0 h 6369050"/>
              <a:gd name="connsiteX1" fmla="*/ 6505560 w 6505560"/>
              <a:gd name="connsiteY1" fmla="*/ 177800 h 6369050"/>
              <a:gd name="connsiteX2" fmla="*/ 3328987 w 6505560"/>
              <a:gd name="connsiteY2" fmla="*/ 6369050 h 6369050"/>
              <a:gd name="connsiteX3" fmla="*/ 0 w 6505560"/>
              <a:gd name="connsiteY3" fmla="*/ 6369050 h 6369050"/>
              <a:gd name="connsiteX4" fmla="*/ 0 w 6505560"/>
              <a:gd name="connsiteY4" fmla="*/ 0 h 6369050"/>
              <a:gd name="connsiteX0" fmla="*/ 0 w 6546850"/>
              <a:gd name="connsiteY0" fmla="*/ 0 h 6369050"/>
              <a:gd name="connsiteX1" fmla="*/ 6546850 w 6546850"/>
              <a:gd name="connsiteY1" fmla="*/ 0 h 6369050"/>
              <a:gd name="connsiteX2" fmla="*/ 3328987 w 6546850"/>
              <a:gd name="connsiteY2" fmla="*/ 6369050 h 6369050"/>
              <a:gd name="connsiteX3" fmla="*/ 0 w 6546850"/>
              <a:gd name="connsiteY3" fmla="*/ 6369050 h 6369050"/>
              <a:gd name="connsiteX4" fmla="*/ 0 w 6546850"/>
              <a:gd name="connsiteY4" fmla="*/ 0 h 6369050"/>
              <a:gd name="connsiteX0" fmla="*/ 0 w 7252319"/>
              <a:gd name="connsiteY0" fmla="*/ 0 h 6369050"/>
              <a:gd name="connsiteX1" fmla="*/ 7252319 w 7252319"/>
              <a:gd name="connsiteY1" fmla="*/ 0 h 6369050"/>
              <a:gd name="connsiteX2" fmla="*/ 3328987 w 7252319"/>
              <a:gd name="connsiteY2" fmla="*/ 6369050 h 6369050"/>
              <a:gd name="connsiteX3" fmla="*/ 0 w 7252319"/>
              <a:gd name="connsiteY3" fmla="*/ 6369050 h 6369050"/>
              <a:gd name="connsiteX4" fmla="*/ 0 w 7252319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328987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  <a:gd name="connsiteX0" fmla="*/ 0 w 7466074"/>
              <a:gd name="connsiteY0" fmla="*/ 0 h 6369050"/>
              <a:gd name="connsiteX1" fmla="*/ 7466074 w 7466074"/>
              <a:gd name="connsiteY1" fmla="*/ 0 h 6369050"/>
              <a:gd name="connsiteX2" fmla="*/ 3119705 w 7466074"/>
              <a:gd name="connsiteY2" fmla="*/ 6369050 h 6369050"/>
              <a:gd name="connsiteX3" fmla="*/ 0 w 7466074"/>
              <a:gd name="connsiteY3" fmla="*/ 6369050 h 6369050"/>
              <a:gd name="connsiteX4" fmla="*/ 0 w 7466074"/>
              <a:gd name="connsiteY4" fmla="*/ 0 h 636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6074" h="6369050">
                <a:moveTo>
                  <a:pt x="0" y="0"/>
                </a:moveTo>
                <a:lnTo>
                  <a:pt x="7466074" y="0"/>
                </a:lnTo>
                <a:cubicBezTo>
                  <a:pt x="4580351" y="468691"/>
                  <a:pt x="2631121" y="2979801"/>
                  <a:pt x="3119705" y="6369050"/>
                </a:cubicBezTo>
                <a:lnTo>
                  <a:pt x="0" y="6369050"/>
                </a:lnTo>
                <a:lnTo>
                  <a:pt x="0" y="0"/>
                </a:lnTo>
                <a:close/>
              </a:path>
            </a:pathLst>
          </a:custGeom>
          <a:solidFill>
            <a:srgbClr val="E30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077" tIns="47539" rIns="95077" bIns="47539"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3498591" y="4819985"/>
            <a:ext cx="3052882" cy="697247"/>
            <a:chOff x="3498591" y="4819985"/>
            <a:chExt cx="3052882" cy="697247"/>
          </a:xfrm>
        </p:grpSpPr>
        <p:sp>
          <p:nvSpPr>
            <p:cNvPr id="18" name="Text Box 9"/>
            <p:cNvSpPr txBox="1">
              <a:spLocks noChangeArrowheads="1"/>
            </p:cNvSpPr>
            <p:nvPr userDrawn="1"/>
          </p:nvSpPr>
          <p:spPr bwMode="auto">
            <a:xfrm>
              <a:off x="3498591" y="4819985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endParaRPr lang="fr-FR" sz="1400" dirty="0">
                <a:solidFill>
                  <a:srgbClr val="E30040"/>
                </a:solidFill>
                <a:latin typeface="+mj-lt"/>
              </a:endParaRPr>
            </a:p>
          </p:txBody>
        </p:sp>
        <p:sp>
          <p:nvSpPr>
            <p:cNvPr id="19" name="Text Box 9"/>
            <p:cNvSpPr txBox="1">
              <a:spLocks noChangeArrowheads="1"/>
            </p:cNvSpPr>
            <p:nvPr userDrawn="1"/>
          </p:nvSpPr>
          <p:spPr bwMode="auto">
            <a:xfrm>
              <a:off x="3498591" y="5080039"/>
              <a:ext cx="3052882" cy="437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t" anchorCtr="0"/>
            <a:lstStyle/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98/100, avenue Aristide Briand  </a:t>
              </a:r>
            </a:p>
            <a:p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92120 Montrouge</a:t>
              </a:r>
              <a:b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</a:br>
              <a:r>
                <a:rPr lang="fr-FR" sz="1100" dirty="0">
                  <a:solidFill>
                    <a:schemeClr val="tx1">
                      <a:lumMod val="75000"/>
                    </a:schemeClr>
                  </a:solidFill>
                  <a:latin typeface="+mj-lt"/>
                </a:rPr>
                <a:t>www.mv2group.com</a:t>
              </a:r>
            </a:p>
          </p:txBody>
        </p:sp>
      </p:grpSp>
      <p:grpSp>
        <p:nvGrpSpPr>
          <p:cNvPr id="20" name="Groupe 19"/>
          <p:cNvGrpSpPr/>
          <p:nvPr userDrawn="1"/>
        </p:nvGrpSpPr>
        <p:grpSpPr>
          <a:xfrm>
            <a:off x="6801177" y="971318"/>
            <a:ext cx="3098801" cy="4989512"/>
            <a:chOff x="3763963" y="2820988"/>
            <a:chExt cx="3098801" cy="4989512"/>
          </a:xfrm>
        </p:grpSpPr>
        <p:sp>
          <p:nvSpPr>
            <p:cNvPr id="21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2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/>
          </p:nvPr>
        </p:nvSpPr>
        <p:spPr>
          <a:xfrm>
            <a:off x="180000" y="180000"/>
            <a:ext cx="3600000" cy="2520000"/>
          </a:xfrm>
          <a:prstGeom prst="rect">
            <a:avLst/>
          </a:prstGeom>
        </p:spPr>
        <p:txBody>
          <a:bodyPr/>
          <a:lstStyle>
            <a:lvl1pPr>
              <a:lnSpc>
                <a:spcPts val="2400"/>
              </a:lnSpc>
              <a:defRPr sz="2400" cap="all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0000" y="2700000"/>
            <a:ext cx="3312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version du document</a:t>
            </a:r>
          </a:p>
        </p:txBody>
      </p:sp>
      <p:sp>
        <p:nvSpPr>
          <p:cNvPr id="26" name="Rectangle 7"/>
          <p:cNvSpPr txBox="1">
            <a:spLocks noChangeArrowheads="1"/>
          </p:cNvSpPr>
          <p:nvPr userDrawn="1"/>
        </p:nvSpPr>
        <p:spPr>
          <a:xfrm>
            <a:off x="7662043" y="3284984"/>
            <a:ext cx="2088000" cy="432051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marL="0" indent="0" algn="ctr">
              <a:spcBef>
                <a:spcPts val="551"/>
              </a:spcBef>
              <a:spcAft>
                <a:spcPts val="0"/>
              </a:spcAft>
              <a:buFont typeface="Wingdings" pitchFamily="2" charset="2"/>
              <a:buNone/>
              <a:defRPr lang="fr-FR" sz="1200" b="1" i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0" u="none" strike="noStrike" kern="1200" cap="all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+mj-lt"/>
                <a:ea typeface="+mn-ea"/>
                <a:cs typeface="Calibri" pitchFamily="34" charset="0"/>
              </a:rPr>
              <a:t>A L’ATTENTION DE</a:t>
            </a:r>
            <a:endParaRPr kumimoji="0" lang="fr-FR" sz="12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+mj-lt"/>
              <a:ea typeface="+mn-ea"/>
              <a:cs typeface="Calibri" pitchFamily="34" charset="0"/>
            </a:endParaRPr>
          </a:p>
        </p:txBody>
      </p:sp>
      <p:sp>
        <p:nvSpPr>
          <p:cNvPr id="27" name="Espace réservé pour une image  3"/>
          <p:cNvSpPr>
            <a:spLocks noGrp="1" noChangeAspect="1"/>
          </p:cNvSpPr>
          <p:nvPr>
            <p:ph type="pic" sz="quarter" idx="13"/>
          </p:nvPr>
        </p:nvSpPr>
        <p:spPr>
          <a:xfrm>
            <a:off x="7662043" y="1828802"/>
            <a:ext cx="2088000" cy="14406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 typeface="Arial" pitchFamily="34" charset="0"/>
              <a:buNone/>
              <a:defRPr sz="1200" b="1" cap="none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14" hasCustomPrompt="1"/>
          </p:nvPr>
        </p:nvSpPr>
        <p:spPr>
          <a:xfrm>
            <a:off x="180000" y="2959448"/>
            <a:ext cx="3272078" cy="4320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1600"/>
              </a:lnSpc>
              <a:buNone/>
              <a:defRPr sz="1600" b="0" i="1" cap="all" baseline="0">
                <a:solidFill>
                  <a:schemeClr val="bg1"/>
                </a:solidFill>
              </a:defRPr>
            </a:lvl1pPr>
            <a:lvl2pPr>
              <a:buNone/>
              <a:defRPr sz="1600" i="1" cap="all" baseline="0">
                <a:solidFill>
                  <a:schemeClr val="bg2"/>
                </a:solidFill>
              </a:defRPr>
            </a:lvl2pPr>
            <a:lvl3pPr>
              <a:buNone/>
              <a:defRPr sz="1600" i="1" cap="all" baseline="0">
                <a:solidFill>
                  <a:schemeClr val="bg2"/>
                </a:solidFill>
              </a:defRPr>
            </a:lvl3pPr>
            <a:lvl4pPr>
              <a:buNone/>
              <a:defRPr sz="1600" i="1" cap="all" baseline="0">
                <a:solidFill>
                  <a:schemeClr val="bg2"/>
                </a:solidFill>
              </a:defRPr>
            </a:lvl4pPr>
            <a:lvl5pPr>
              <a:buNone/>
              <a:defRPr sz="1600" i="1" cap="all" baseline="0">
                <a:solidFill>
                  <a:schemeClr val="bg2"/>
                </a:solidFill>
              </a:defRPr>
            </a:lvl5pPr>
          </a:lstStyle>
          <a:p>
            <a:pPr marL="0" marR="0" lvl="0" indent="0" defTabSz="9142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1" u="none" strike="noStrike" kern="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indiquer la date du document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23" hasCustomPrompt="1"/>
          </p:nvPr>
        </p:nvSpPr>
        <p:spPr>
          <a:xfrm>
            <a:off x="7662043" y="3716338"/>
            <a:ext cx="2088000" cy="360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200" b="1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30" name="Espace réservé du texte 28"/>
          <p:cNvSpPr>
            <a:spLocks noGrp="1"/>
          </p:cNvSpPr>
          <p:nvPr>
            <p:ph type="body" sz="quarter" idx="24" hasCustomPrompt="1"/>
          </p:nvPr>
        </p:nvSpPr>
        <p:spPr>
          <a:xfrm>
            <a:off x="7662043" y="4087664"/>
            <a:ext cx="2088000" cy="432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100" b="0" i="1">
                <a:solidFill>
                  <a:schemeClr val="tx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0" indent="0">
              <a:spcBef>
                <a:spcPts val="0"/>
              </a:spcBef>
              <a:buFontTx/>
              <a:buNone/>
              <a:defRPr/>
            </a:lvl3pPr>
            <a:lvl4pPr marL="0" indent="0">
              <a:spcBef>
                <a:spcPts val="0"/>
              </a:spcBef>
              <a:buFontTx/>
              <a:buNone/>
              <a:defRPr/>
            </a:lvl4pPr>
            <a:lvl5pPr marL="0" indent="0">
              <a:spcBef>
                <a:spcPts val="0"/>
              </a:spcBef>
              <a:buFontTx/>
              <a:buNone/>
              <a:defRPr/>
            </a:lvl5pPr>
          </a:lstStyle>
          <a:p>
            <a:pPr marL="0" marR="0" lvl="0" indent="0" algn="ctr" defTabSz="95077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fr-FR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lt"/>
                <a:ea typeface="+mn-ea"/>
              </a:rPr>
              <a:t>Cliquez pour indiquer la fonction et/ou le service du destinataire</a:t>
            </a:r>
          </a:p>
        </p:txBody>
      </p:sp>
      <p:sp>
        <p:nvSpPr>
          <p:cNvPr id="31" name="ZoneTexte 30"/>
          <p:cNvSpPr txBox="1"/>
          <p:nvPr userDrawn="1"/>
        </p:nvSpPr>
        <p:spPr>
          <a:xfrm>
            <a:off x="128464" y="6237312"/>
            <a:ext cx="26642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200" dirty="0">
                <a:solidFill>
                  <a:schemeClr val="bg1"/>
                </a:solidFill>
              </a:rPr>
              <a:t>Confidentiel</a:t>
            </a:r>
          </a:p>
          <a:p>
            <a:pPr lvl="0"/>
            <a:r>
              <a:rPr lang="fr-FR" sz="1200" dirty="0">
                <a:solidFill>
                  <a:schemeClr val="bg1"/>
                </a:solidFill>
              </a:rPr>
              <a:t>© MV2 Conseil</a:t>
            </a:r>
          </a:p>
          <a:p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32" name="Picture 2" descr="image00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591" y="4112354"/>
            <a:ext cx="22288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09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"/>
          </p:nvPr>
        </p:nvSpPr>
        <p:spPr>
          <a:xfrm>
            <a:off x="1872000" y="1620000"/>
            <a:ext cx="4320000" cy="3600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514350" indent="-51435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UcPeriod"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14" name="Groupe 13"/>
          <p:cNvGrpSpPr/>
          <p:nvPr userDrawn="1"/>
        </p:nvGrpSpPr>
        <p:grpSpPr>
          <a:xfrm>
            <a:off x="632521" y="309389"/>
            <a:ext cx="1695715" cy="5991225"/>
            <a:chOff x="765130" y="888624"/>
            <a:chExt cx="1565275" cy="5991226"/>
          </a:xfrm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962105" y="888624"/>
              <a:ext cx="368300" cy="58738"/>
            </a:xfrm>
            <a:custGeom>
              <a:avLst/>
              <a:gdLst/>
              <a:ahLst/>
              <a:cxnLst>
                <a:cxn ang="0">
                  <a:pos x="232" y="0"/>
                </a:cxn>
                <a:cxn ang="0">
                  <a:pos x="34" y="0"/>
                </a:cxn>
                <a:cxn ang="0">
                  <a:pos x="34" y="0"/>
                </a:cxn>
                <a:cxn ang="0">
                  <a:pos x="0" y="37"/>
                </a:cxn>
                <a:cxn ang="0">
                  <a:pos x="192" y="37"/>
                </a:cxn>
                <a:cxn ang="0">
                  <a:pos x="192" y="37"/>
                </a:cxn>
                <a:cxn ang="0">
                  <a:pos x="232" y="0"/>
                </a:cxn>
                <a:cxn ang="0">
                  <a:pos x="232" y="0"/>
                </a:cxn>
              </a:cxnLst>
              <a:rect l="0" t="0" r="r" b="b"/>
              <a:pathLst>
                <a:path w="232" h="37">
                  <a:moveTo>
                    <a:pt x="232" y="0"/>
                  </a:moveTo>
                  <a:lnTo>
                    <a:pt x="34" y="0"/>
                  </a:lnTo>
                  <a:lnTo>
                    <a:pt x="34" y="0"/>
                  </a:lnTo>
                  <a:lnTo>
                    <a:pt x="0" y="37"/>
                  </a:lnTo>
                  <a:lnTo>
                    <a:pt x="192" y="37"/>
                  </a:lnTo>
                  <a:lnTo>
                    <a:pt x="192" y="37"/>
                  </a:lnTo>
                  <a:lnTo>
                    <a:pt x="232" y="0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765130" y="947362"/>
              <a:ext cx="1501775" cy="5932488"/>
            </a:xfrm>
            <a:custGeom>
              <a:avLst/>
              <a:gdLst/>
              <a:ahLst/>
              <a:cxnLst>
                <a:cxn ang="0">
                  <a:pos x="0" y="1869"/>
                </a:cxn>
                <a:cxn ang="0">
                  <a:pos x="14" y="2138"/>
                </a:cxn>
                <a:cxn ang="0">
                  <a:pos x="52" y="2399"/>
                </a:cxn>
                <a:cxn ang="0">
                  <a:pos x="115" y="2651"/>
                </a:cxn>
                <a:cxn ang="0">
                  <a:pos x="203" y="2892"/>
                </a:cxn>
                <a:cxn ang="0">
                  <a:pos x="309" y="3124"/>
                </a:cxn>
                <a:cxn ang="0">
                  <a:pos x="438" y="3341"/>
                </a:cxn>
                <a:cxn ang="0">
                  <a:pos x="587" y="3548"/>
                </a:cxn>
                <a:cxn ang="0">
                  <a:pos x="754" y="3737"/>
                </a:cxn>
                <a:cxn ang="0">
                  <a:pos x="837" y="3737"/>
                </a:cxn>
                <a:cxn ang="0">
                  <a:pos x="745" y="3634"/>
                </a:cxn>
                <a:cxn ang="0">
                  <a:pos x="662" y="3525"/>
                </a:cxn>
                <a:cxn ang="0">
                  <a:pos x="582" y="3413"/>
                </a:cxn>
                <a:cxn ang="0">
                  <a:pos x="507" y="3296"/>
                </a:cxn>
                <a:cxn ang="0">
                  <a:pos x="441" y="3175"/>
                </a:cxn>
                <a:cxn ang="0">
                  <a:pos x="381" y="3049"/>
                </a:cxn>
                <a:cxn ang="0">
                  <a:pos x="324" y="2923"/>
                </a:cxn>
                <a:cxn ang="0">
                  <a:pos x="278" y="2791"/>
                </a:cxn>
                <a:cxn ang="0">
                  <a:pos x="235" y="2657"/>
                </a:cxn>
                <a:cxn ang="0">
                  <a:pos x="201" y="2519"/>
                </a:cxn>
                <a:cxn ang="0">
                  <a:pos x="172" y="2379"/>
                </a:cxn>
                <a:cxn ang="0">
                  <a:pos x="152" y="2238"/>
                </a:cxn>
                <a:cxn ang="0">
                  <a:pos x="140" y="2092"/>
                </a:cxn>
                <a:cxn ang="0">
                  <a:pos x="135" y="1949"/>
                </a:cxn>
                <a:cxn ang="0">
                  <a:pos x="138" y="1800"/>
                </a:cxn>
                <a:cxn ang="0">
                  <a:pos x="149" y="1651"/>
                </a:cxn>
                <a:cxn ang="0">
                  <a:pos x="166" y="1530"/>
                </a:cxn>
                <a:cxn ang="0">
                  <a:pos x="212" y="1293"/>
                </a:cxn>
                <a:cxn ang="0">
                  <a:pos x="278" y="1063"/>
                </a:cxn>
                <a:cxn ang="0">
                  <a:pos x="361" y="843"/>
                </a:cxn>
                <a:cxn ang="0">
                  <a:pos x="464" y="634"/>
                </a:cxn>
                <a:cxn ang="0">
                  <a:pos x="582" y="436"/>
                </a:cxn>
                <a:cxn ang="0">
                  <a:pos x="716" y="252"/>
                </a:cxn>
                <a:cxn ang="0">
                  <a:pos x="865" y="80"/>
                </a:cxn>
                <a:cxn ang="0">
                  <a:pos x="754" y="0"/>
                </a:cxn>
                <a:cxn ang="0">
                  <a:pos x="668" y="92"/>
                </a:cxn>
                <a:cxn ang="0">
                  <a:pos x="510" y="290"/>
                </a:cxn>
                <a:cxn ang="0">
                  <a:pos x="373" y="502"/>
                </a:cxn>
                <a:cxn ang="0">
                  <a:pos x="252" y="725"/>
                </a:cxn>
                <a:cxn ang="0">
                  <a:pos x="158" y="963"/>
                </a:cxn>
                <a:cxn ang="0">
                  <a:pos x="80" y="1209"/>
                </a:cxn>
                <a:cxn ang="0">
                  <a:pos x="32" y="1467"/>
                </a:cxn>
                <a:cxn ang="0">
                  <a:pos x="3" y="1734"/>
                </a:cxn>
                <a:cxn ang="0">
                  <a:pos x="0" y="1869"/>
                </a:cxn>
                <a:cxn ang="0">
                  <a:pos x="0" y="1869"/>
                </a:cxn>
              </a:cxnLst>
              <a:rect l="0" t="0" r="r" b="b"/>
              <a:pathLst>
                <a:path w="946" h="3737">
                  <a:moveTo>
                    <a:pt x="0" y="1869"/>
                  </a:moveTo>
                  <a:lnTo>
                    <a:pt x="0" y="1869"/>
                  </a:lnTo>
                  <a:lnTo>
                    <a:pt x="3" y="2003"/>
                  </a:lnTo>
                  <a:lnTo>
                    <a:pt x="14" y="2138"/>
                  </a:lnTo>
                  <a:lnTo>
                    <a:pt x="32" y="2267"/>
                  </a:lnTo>
                  <a:lnTo>
                    <a:pt x="52" y="2399"/>
                  </a:lnTo>
                  <a:lnTo>
                    <a:pt x="80" y="2525"/>
                  </a:lnTo>
                  <a:lnTo>
                    <a:pt x="115" y="2651"/>
                  </a:lnTo>
                  <a:lnTo>
                    <a:pt x="158" y="2774"/>
                  </a:lnTo>
                  <a:lnTo>
                    <a:pt x="203" y="2892"/>
                  </a:lnTo>
                  <a:lnTo>
                    <a:pt x="252" y="3009"/>
                  </a:lnTo>
                  <a:lnTo>
                    <a:pt x="309" y="3124"/>
                  </a:lnTo>
                  <a:lnTo>
                    <a:pt x="373" y="3235"/>
                  </a:lnTo>
                  <a:lnTo>
                    <a:pt x="438" y="3341"/>
                  </a:lnTo>
                  <a:lnTo>
                    <a:pt x="510" y="3447"/>
                  </a:lnTo>
                  <a:lnTo>
                    <a:pt x="587" y="3548"/>
                  </a:lnTo>
                  <a:lnTo>
                    <a:pt x="668" y="3645"/>
                  </a:lnTo>
                  <a:lnTo>
                    <a:pt x="754" y="3737"/>
                  </a:lnTo>
                  <a:lnTo>
                    <a:pt x="837" y="3737"/>
                  </a:lnTo>
                  <a:lnTo>
                    <a:pt x="837" y="3737"/>
                  </a:lnTo>
                  <a:lnTo>
                    <a:pt x="791" y="3685"/>
                  </a:lnTo>
                  <a:lnTo>
                    <a:pt x="745" y="3634"/>
                  </a:lnTo>
                  <a:lnTo>
                    <a:pt x="702" y="3579"/>
                  </a:lnTo>
                  <a:lnTo>
                    <a:pt x="662" y="3525"/>
                  </a:lnTo>
                  <a:lnTo>
                    <a:pt x="622" y="3470"/>
                  </a:lnTo>
                  <a:lnTo>
                    <a:pt x="582" y="3413"/>
                  </a:lnTo>
                  <a:lnTo>
                    <a:pt x="544" y="3356"/>
                  </a:lnTo>
                  <a:lnTo>
                    <a:pt x="507" y="3296"/>
                  </a:lnTo>
                  <a:lnTo>
                    <a:pt x="473" y="3235"/>
                  </a:lnTo>
                  <a:lnTo>
                    <a:pt x="441" y="3175"/>
                  </a:lnTo>
                  <a:lnTo>
                    <a:pt x="410" y="3112"/>
                  </a:lnTo>
                  <a:lnTo>
                    <a:pt x="381" y="3049"/>
                  </a:lnTo>
                  <a:lnTo>
                    <a:pt x="352" y="2986"/>
                  </a:lnTo>
                  <a:lnTo>
                    <a:pt x="324" y="2923"/>
                  </a:lnTo>
                  <a:lnTo>
                    <a:pt x="301" y="2857"/>
                  </a:lnTo>
                  <a:lnTo>
                    <a:pt x="278" y="2791"/>
                  </a:lnTo>
                  <a:lnTo>
                    <a:pt x="255" y="2722"/>
                  </a:lnTo>
                  <a:lnTo>
                    <a:pt x="235" y="2657"/>
                  </a:lnTo>
                  <a:lnTo>
                    <a:pt x="218" y="2588"/>
                  </a:lnTo>
                  <a:lnTo>
                    <a:pt x="201" y="2519"/>
                  </a:lnTo>
                  <a:lnTo>
                    <a:pt x="186" y="2450"/>
                  </a:lnTo>
                  <a:lnTo>
                    <a:pt x="172" y="2379"/>
                  </a:lnTo>
                  <a:lnTo>
                    <a:pt x="163" y="2310"/>
                  </a:lnTo>
                  <a:lnTo>
                    <a:pt x="152" y="2238"/>
                  </a:lnTo>
                  <a:lnTo>
                    <a:pt x="146" y="2167"/>
                  </a:lnTo>
                  <a:lnTo>
                    <a:pt x="140" y="2092"/>
                  </a:lnTo>
                  <a:lnTo>
                    <a:pt x="138" y="2020"/>
                  </a:lnTo>
                  <a:lnTo>
                    <a:pt x="135" y="1949"/>
                  </a:lnTo>
                  <a:lnTo>
                    <a:pt x="135" y="1874"/>
                  </a:lnTo>
                  <a:lnTo>
                    <a:pt x="138" y="1800"/>
                  </a:lnTo>
                  <a:lnTo>
                    <a:pt x="143" y="1725"/>
                  </a:lnTo>
                  <a:lnTo>
                    <a:pt x="149" y="1651"/>
                  </a:lnTo>
                  <a:lnTo>
                    <a:pt x="149" y="1651"/>
                  </a:lnTo>
                  <a:lnTo>
                    <a:pt x="166" y="1530"/>
                  </a:lnTo>
                  <a:lnTo>
                    <a:pt x="186" y="1410"/>
                  </a:lnTo>
                  <a:lnTo>
                    <a:pt x="212" y="1293"/>
                  </a:lnTo>
                  <a:lnTo>
                    <a:pt x="241" y="1175"/>
                  </a:lnTo>
                  <a:lnTo>
                    <a:pt x="278" y="1063"/>
                  </a:lnTo>
                  <a:lnTo>
                    <a:pt x="318" y="952"/>
                  </a:lnTo>
                  <a:lnTo>
                    <a:pt x="361" y="843"/>
                  </a:lnTo>
                  <a:lnTo>
                    <a:pt x="410" y="737"/>
                  </a:lnTo>
                  <a:lnTo>
                    <a:pt x="464" y="634"/>
                  </a:lnTo>
                  <a:lnTo>
                    <a:pt x="522" y="533"/>
                  </a:lnTo>
                  <a:lnTo>
                    <a:pt x="582" y="436"/>
                  </a:lnTo>
                  <a:lnTo>
                    <a:pt x="648" y="344"/>
                  </a:lnTo>
                  <a:lnTo>
                    <a:pt x="716" y="252"/>
                  </a:lnTo>
                  <a:lnTo>
                    <a:pt x="791" y="164"/>
                  </a:lnTo>
                  <a:lnTo>
                    <a:pt x="865" y="80"/>
                  </a:lnTo>
                  <a:lnTo>
                    <a:pt x="946" y="0"/>
                  </a:lnTo>
                  <a:lnTo>
                    <a:pt x="754" y="0"/>
                  </a:lnTo>
                  <a:lnTo>
                    <a:pt x="754" y="0"/>
                  </a:lnTo>
                  <a:lnTo>
                    <a:pt x="668" y="92"/>
                  </a:lnTo>
                  <a:lnTo>
                    <a:pt x="587" y="189"/>
                  </a:lnTo>
                  <a:lnTo>
                    <a:pt x="510" y="290"/>
                  </a:lnTo>
                  <a:lnTo>
                    <a:pt x="438" y="393"/>
                  </a:lnTo>
                  <a:lnTo>
                    <a:pt x="373" y="502"/>
                  </a:lnTo>
                  <a:lnTo>
                    <a:pt x="309" y="611"/>
                  </a:lnTo>
                  <a:lnTo>
                    <a:pt x="252" y="725"/>
                  </a:lnTo>
                  <a:lnTo>
                    <a:pt x="203" y="843"/>
                  </a:lnTo>
                  <a:lnTo>
                    <a:pt x="158" y="963"/>
                  </a:lnTo>
                  <a:lnTo>
                    <a:pt x="115" y="1086"/>
                  </a:lnTo>
                  <a:lnTo>
                    <a:pt x="80" y="1209"/>
                  </a:lnTo>
                  <a:lnTo>
                    <a:pt x="52" y="1338"/>
                  </a:lnTo>
                  <a:lnTo>
                    <a:pt x="32" y="1467"/>
                  </a:lnTo>
                  <a:lnTo>
                    <a:pt x="14" y="1599"/>
                  </a:lnTo>
                  <a:lnTo>
                    <a:pt x="3" y="1734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lnTo>
                    <a:pt x="0" y="1869"/>
                  </a:lnTo>
                  <a:close/>
                </a:path>
              </a:pathLst>
            </a:custGeom>
            <a:solidFill>
              <a:srgbClr val="E308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>
                <a:latin typeface="Calibri" pitchFamily="34" charset="0"/>
              </a:endParaRPr>
            </a:p>
          </p:txBody>
        </p:sp>
      </p:grpSp>
      <p:sp>
        <p:nvSpPr>
          <p:cNvPr id="25" name="Espace réservé pour une image  14"/>
          <p:cNvSpPr>
            <a:spLocks noGrp="1" noChangeAspect="1"/>
          </p:cNvSpPr>
          <p:nvPr>
            <p:ph type="pic" sz="quarter" idx="14"/>
          </p:nvPr>
        </p:nvSpPr>
        <p:spPr bwMode="auto">
          <a:xfrm>
            <a:off x="6946454" y="1683172"/>
            <a:ext cx="2969360" cy="4321291"/>
          </a:xfrm>
          <a:custGeom>
            <a:avLst/>
            <a:gdLst>
              <a:gd name="connsiteX0" fmla="*/ 0 w 4312592"/>
              <a:gd name="connsiteY0" fmla="*/ 2160586 h 4321171"/>
              <a:gd name="connsiteX1" fmla="*/ 2156296 w 4312592"/>
              <a:gd name="connsiteY1" fmla="*/ 0 h 4321171"/>
              <a:gd name="connsiteX2" fmla="*/ 4312592 w 4312592"/>
              <a:gd name="connsiteY2" fmla="*/ 2160586 h 4321171"/>
              <a:gd name="connsiteX3" fmla="*/ 2156296 w 4312592"/>
              <a:gd name="connsiteY3" fmla="*/ 4321172 h 4321171"/>
              <a:gd name="connsiteX4" fmla="*/ 0 w 4312592"/>
              <a:gd name="connsiteY4" fmla="*/ 2160586 h 4321171"/>
              <a:gd name="connsiteX0" fmla="*/ 0 w 4323743"/>
              <a:gd name="connsiteY0" fmla="*/ 2353212 h 4513798"/>
              <a:gd name="connsiteX1" fmla="*/ 2156296 w 4323743"/>
              <a:gd name="connsiteY1" fmla="*/ 192626 h 4513798"/>
              <a:gd name="connsiteX2" fmla="*/ 2964601 w 4323743"/>
              <a:gd name="connsiteY2" fmla="*/ 349805 h 4513798"/>
              <a:gd name="connsiteX3" fmla="*/ 4312592 w 4323743"/>
              <a:gd name="connsiteY3" fmla="*/ 2353212 h 4513798"/>
              <a:gd name="connsiteX4" fmla="*/ 2156296 w 4323743"/>
              <a:gd name="connsiteY4" fmla="*/ 4513798 h 4513798"/>
              <a:gd name="connsiteX5" fmla="*/ 0 w 4323743"/>
              <a:gd name="connsiteY5" fmla="*/ 2353212 h 4513798"/>
              <a:gd name="connsiteX0" fmla="*/ 0 w 4323743"/>
              <a:gd name="connsiteY0" fmla="*/ 2296105 h 4456691"/>
              <a:gd name="connsiteX1" fmla="*/ 2156296 w 4323743"/>
              <a:gd name="connsiteY1" fmla="*/ 135519 h 4456691"/>
              <a:gd name="connsiteX2" fmla="*/ 2964601 w 4323743"/>
              <a:gd name="connsiteY2" fmla="*/ 292698 h 4456691"/>
              <a:gd name="connsiteX3" fmla="*/ 4312592 w 4323743"/>
              <a:gd name="connsiteY3" fmla="*/ 2296105 h 4456691"/>
              <a:gd name="connsiteX4" fmla="*/ 2156296 w 4323743"/>
              <a:gd name="connsiteY4" fmla="*/ 4456691 h 4456691"/>
              <a:gd name="connsiteX5" fmla="*/ 0 w 4323743"/>
              <a:gd name="connsiteY5" fmla="*/ 2296105 h 4456691"/>
              <a:gd name="connsiteX0" fmla="*/ 0 w 4322444"/>
              <a:gd name="connsiteY0" fmla="*/ 2296105 h 4456691"/>
              <a:gd name="connsiteX1" fmla="*/ 2156296 w 4322444"/>
              <a:gd name="connsiteY1" fmla="*/ 135519 h 4456691"/>
              <a:gd name="connsiteX2" fmla="*/ 2964601 w 4322444"/>
              <a:gd name="connsiteY2" fmla="*/ 292698 h 4456691"/>
              <a:gd name="connsiteX3" fmla="*/ 4312592 w 4322444"/>
              <a:gd name="connsiteY3" fmla="*/ 2296105 h 4456691"/>
              <a:gd name="connsiteX4" fmla="*/ 2156296 w 4322444"/>
              <a:gd name="connsiteY4" fmla="*/ 4456691 h 4456691"/>
              <a:gd name="connsiteX5" fmla="*/ 0 w 4322444"/>
              <a:gd name="connsiteY5" fmla="*/ 2296105 h 4456691"/>
              <a:gd name="connsiteX0" fmla="*/ 0 w 4322179"/>
              <a:gd name="connsiteY0" fmla="*/ 2296105 h 4456691"/>
              <a:gd name="connsiteX1" fmla="*/ 2156296 w 4322179"/>
              <a:gd name="connsiteY1" fmla="*/ 135519 h 4456691"/>
              <a:gd name="connsiteX2" fmla="*/ 2964601 w 4322179"/>
              <a:gd name="connsiteY2" fmla="*/ 292698 h 4456691"/>
              <a:gd name="connsiteX3" fmla="*/ 4312592 w 4322179"/>
              <a:gd name="connsiteY3" fmla="*/ 2296105 h 4456691"/>
              <a:gd name="connsiteX4" fmla="*/ 2156296 w 4322179"/>
              <a:gd name="connsiteY4" fmla="*/ 4456691 h 4456691"/>
              <a:gd name="connsiteX5" fmla="*/ 0 w 4322179"/>
              <a:gd name="connsiteY5" fmla="*/ 2296105 h 4456691"/>
              <a:gd name="connsiteX0" fmla="*/ 0 w 4321220"/>
              <a:gd name="connsiteY0" fmla="*/ 2296105 h 4456691"/>
              <a:gd name="connsiteX1" fmla="*/ 2156296 w 4321220"/>
              <a:gd name="connsiteY1" fmla="*/ 135519 h 4456691"/>
              <a:gd name="connsiteX2" fmla="*/ 2964601 w 4321220"/>
              <a:gd name="connsiteY2" fmla="*/ 292698 h 4456691"/>
              <a:gd name="connsiteX3" fmla="*/ 4312592 w 4321220"/>
              <a:gd name="connsiteY3" fmla="*/ 2296105 h 4456691"/>
              <a:gd name="connsiteX4" fmla="*/ 2156296 w 4321220"/>
              <a:gd name="connsiteY4" fmla="*/ 4456691 h 4456691"/>
              <a:gd name="connsiteX5" fmla="*/ 0 w 4321220"/>
              <a:gd name="connsiteY5" fmla="*/ 2296105 h 4456691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619467"/>
              <a:gd name="connsiteX1" fmla="*/ 2156296 w 4321220"/>
              <a:gd name="connsiteY1" fmla="*/ 135519 h 4619467"/>
              <a:gd name="connsiteX2" fmla="*/ 2964601 w 4321220"/>
              <a:gd name="connsiteY2" fmla="*/ 292698 h 4619467"/>
              <a:gd name="connsiteX3" fmla="*/ 4312592 w 4321220"/>
              <a:gd name="connsiteY3" fmla="*/ 2296105 h 4619467"/>
              <a:gd name="connsiteX4" fmla="*/ 2960268 w 4321220"/>
              <a:gd name="connsiteY4" fmla="*/ 4223317 h 4619467"/>
              <a:gd name="connsiteX5" fmla="*/ 2156296 w 4321220"/>
              <a:gd name="connsiteY5" fmla="*/ 4456691 h 4619467"/>
              <a:gd name="connsiteX6" fmla="*/ 0 w 4321220"/>
              <a:gd name="connsiteY6" fmla="*/ 2296105 h 4619467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76385"/>
              <a:gd name="connsiteX1" fmla="*/ 2156296 w 4321220"/>
              <a:gd name="connsiteY1" fmla="*/ 135519 h 4576385"/>
              <a:gd name="connsiteX2" fmla="*/ 2964601 w 4321220"/>
              <a:gd name="connsiteY2" fmla="*/ 292698 h 4576385"/>
              <a:gd name="connsiteX3" fmla="*/ 4312592 w 4321220"/>
              <a:gd name="connsiteY3" fmla="*/ 2296105 h 4576385"/>
              <a:gd name="connsiteX4" fmla="*/ 2960268 w 4321220"/>
              <a:gd name="connsiteY4" fmla="*/ 4223317 h 4576385"/>
              <a:gd name="connsiteX5" fmla="*/ 2156296 w 4321220"/>
              <a:gd name="connsiteY5" fmla="*/ 4456691 h 4576385"/>
              <a:gd name="connsiteX6" fmla="*/ 0 w 4321220"/>
              <a:gd name="connsiteY6" fmla="*/ 2296105 h 4576385"/>
              <a:gd name="connsiteX0" fmla="*/ 0 w 4321220"/>
              <a:gd name="connsiteY0" fmla="*/ 2296105 h 4597674"/>
              <a:gd name="connsiteX1" fmla="*/ 2156296 w 4321220"/>
              <a:gd name="connsiteY1" fmla="*/ 135519 h 4597674"/>
              <a:gd name="connsiteX2" fmla="*/ 2964601 w 4321220"/>
              <a:gd name="connsiteY2" fmla="*/ 292698 h 4597674"/>
              <a:gd name="connsiteX3" fmla="*/ 4312592 w 4321220"/>
              <a:gd name="connsiteY3" fmla="*/ 2296105 h 4597674"/>
              <a:gd name="connsiteX4" fmla="*/ 2955935 w 4321220"/>
              <a:gd name="connsiteY4" fmla="*/ 4301323 h 4597674"/>
              <a:gd name="connsiteX5" fmla="*/ 2156296 w 4321220"/>
              <a:gd name="connsiteY5" fmla="*/ 4456691 h 4597674"/>
              <a:gd name="connsiteX6" fmla="*/ 0 w 4321220"/>
              <a:gd name="connsiteY6" fmla="*/ 2296105 h 4597674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4321220"/>
              <a:gd name="connsiteY0" fmla="*/ 2296105 h 4456809"/>
              <a:gd name="connsiteX1" fmla="*/ 2156296 w 4321220"/>
              <a:gd name="connsiteY1" fmla="*/ 135519 h 4456809"/>
              <a:gd name="connsiteX2" fmla="*/ 2964601 w 4321220"/>
              <a:gd name="connsiteY2" fmla="*/ 292698 h 4456809"/>
              <a:gd name="connsiteX3" fmla="*/ 4312592 w 4321220"/>
              <a:gd name="connsiteY3" fmla="*/ 2296105 h 4456809"/>
              <a:gd name="connsiteX4" fmla="*/ 2955935 w 4321220"/>
              <a:gd name="connsiteY4" fmla="*/ 4301323 h 4456809"/>
              <a:gd name="connsiteX5" fmla="*/ 2156296 w 4321220"/>
              <a:gd name="connsiteY5" fmla="*/ 4456691 h 4456809"/>
              <a:gd name="connsiteX6" fmla="*/ 0 w 4321220"/>
              <a:gd name="connsiteY6" fmla="*/ 2296105 h 4456809"/>
              <a:gd name="connsiteX0" fmla="*/ 0 w 3060852"/>
              <a:gd name="connsiteY0" fmla="*/ 2296105 h 4456809"/>
              <a:gd name="connsiteX1" fmla="*/ 2156296 w 3060852"/>
              <a:gd name="connsiteY1" fmla="*/ 135519 h 4456809"/>
              <a:gd name="connsiteX2" fmla="*/ 2964601 w 3060852"/>
              <a:gd name="connsiteY2" fmla="*/ 292698 h 4456809"/>
              <a:gd name="connsiteX3" fmla="*/ 2955935 w 3060852"/>
              <a:gd name="connsiteY3" fmla="*/ 4301323 h 4456809"/>
              <a:gd name="connsiteX4" fmla="*/ 2156296 w 3060852"/>
              <a:gd name="connsiteY4" fmla="*/ 4456691 h 4456809"/>
              <a:gd name="connsiteX5" fmla="*/ 0 w 3060852"/>
              <a:gd name="connsiteY5" fmla="*/ 2296105 h 4456809"/>
              <a:gd name="connsiteX0" fmla="*/ 0 w 3022761"/>
              <a:gd name="connsiteY0" fmla="*/ 2296105 h 4456809"/>
              <a:gd name="connsiteX1" fmla="*/ 2156296 w 3022761"/>
              <a:gd name="connsiteY1" fmla="*/ 135519 h 4456809"/>
              <a:gd name="connsiteX2" fmla="*/ 2964601 w 3022761"/>
              <a:gd name="connsiteY2" fmla="*/ 292698 h 4456809"/>
              <a:gd name="connsiteX3" fmla="*/ 2955935 w 3022761"/>
              <a:gd name="connsiteY3" fmla="*/ 4301323 h 4456809"/>
              <a:gd name="connsiteX4" fmla="*/ 2156296 w 3022761"/>
              <a:gd name="connsiteY4" fmla="*/ 4456691 h 4456809"/>
              <a:gd name="connsiteX5" fmla="*/ 0 w 302276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296105 h 4456809"/>
              <a:gd name="connsiteX1" fmla="*/ 2156296 w 2964601"/>
              <a:gd name="connsiteY1" fmla="*/ 135519 h 4456809"/>
              <a:gd name="connsiteX2" fmla="*/ 2964601 w 2964601"/>
              <a:gd name="connsiteY2" fmla="*/ 292698 h 4456809"/>
              <a:gd name="connsiteX3" fmla="*/ 2955935 w 2964601"/>
              <a:gd name="connsiteY3" fmla="*/ 4301323 h 4456809"/>
              <a:gd name="connsiteX4" fmla="*/ 2156296 w 2964601"/>
              <a:gd name="connsiteY4" fmla="*/ 4456691 h 4456809"/>
              <a:gd name="connsiteX5" fmla="*/ 0 w 2964601"/>
              <a:gd name="connsiteY5" fmla="*/ 2296105 h 4456809"/>
              <a:gd name="connsiteX0" fmla="*/ 0 w 2964601"/>
              <a:gd name="connsiteY0" fmla="*/ 2160586 h 4321290"/>
              <a:gd name="connsiteX1" fmla="*/ 2156296 w 2964601"/>
              <a:gd name="connsiteY1" fmla="*/ 0 h 4321290"/>
              <a:gd name="connsiteX2" fmla="*/ 2964601 w 2964601"/>
              <a:gd name="connsiteY2" fmla="*/ 157179 h 4321290"/>
              <a:gd name="connsiteX3" fmla="*/ 2955935 w 2964601"/>
              <a:gd name="connsiteY3" fmla="*/ 4165804 h 4321290"/>
              <a:gd name="connsiteX4" fmla="*/ 2156296 w 2964601"/>
              <a:gd name="connsiteY4" fmla="*/ 4321172 h 4321290"/>
              <a:gd name="connsiteX5" fmla="*/ 0 w 2964601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8094"/>
              <a:gd name="connsiteY0" fmla="*/ 2160586 h 4321290"/>
              <a:gd name="connsiteX1" fmla="*/ 2156296 w 2968094"/>
              <a:gd name="connsiteY1" fmla="*/ 0 h 4321290"/>
              <a:gd name="connsiteX2" fmla="*/ 2964601 w 2968094"/>
              <a:gd name="connsiteY2" fmla="*/ 157179 h 4321290"/>
              <a:gd name="connsiteX3" fmla="*/ 2955935 w 2968094"/>
              <a:gd name="connsiteY3" fmla="*/ 4165804 h 4321290"/>
              <a:gd name="connsiteX4" fmla="*/ 2156296 w 2968094"/>
              <a:gd name="connsiteY4" fmla="*/ 4321172 h 4321290"/>
              <a:gd name="connsiteX5" fmla="*/ 0 w 2968094"/>
              <a:gd name="connsiteY5" fmla="*/ 2160586 h 4321290"/>
              <a:gd name="connsiteX0" fmla="*/ 0 w 2969360"/>
              <a:gd name="connsiteY0" fmla="*/ 2160586 h 4321290"/>
              <a:gd name="connsiteX1" fmla="*/ 2156296 w 2969360"/>
              <a:gd name="connsiteY1" fmla="*/ 0 h 4321290"/>
              <a:gd name="connsiteX2" fmla="*/ 2964601 w 2969360"/>
              <a:gd name="connsiteY2" fmla="*/ 157179 h 4321290"/>
              <a:gd name="connsiteX3" fmla="*/ 2955935 w 2969360"/>
              <a:gd name="connsiteY3" fmla="*/ 4165804 h 4321290"/>
              <a:gd name="connsiteX4" fmla="*/ 2156296 w 2969360"/>
              <a:gd name="connsiteY4" fmla="*/ 4321172 h 4321290"/>
              <a:gd name="connsiteX5" fmla="*/ 0 w 2969360"/>
              <a:gd name="connsiteY5" fmla="*/ 2160586 h 432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9360" h="4321290">
                <a:moveTo>
                  <a:pt x="0" y="2160586"/>
                </a:moveTo>
                <a:cubicBezTo>
                  <a:pt x="0" y="967327"/>
                  <a:pt x="965407" y="0"/>
                  <a:pt x="2156296" y="0"/>
                </a:cubicBezTo>
                <a:cubicBezTo>
                  <a:pt x="2661826" y="31859"/>
                  <a:pt x="2670223" y="39765"/>
                  <a:pt x="2964601" y="157179"/>
                </a:cubicBezTo>
                <a:cubicBezTo>
                  <a:pt x="2974362" y="903227"/>
                  <a:pt x="2967936" y="3518321"/>
                  <a:pt x="2955935" y="4165804"/>
                </a:cubicBezTo>
                <a:cubicBezTo>
                  <a:pt x="2652890" y="4287552"/>
                  <a:pt x="2544943" y="4295682"/>
                  <a:pt x="2156296" y="4321172"/>
                </a:cubicBezTo>
                <a:cubicBezTo>
                  <a:pt x="1030928" y="4333661"/>
                  <a:pt x="0" y="3353845"/>
                  <a:pt x="0" y="2160586"/>
                </a:cubicBez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normAutofit/>
          </a:bodyPr>
          <a:lstStyle>
            <a:lvl1pPr algn="ctr">
              <a:defRPr sz="1600" b="1" cap="none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grpSp>
        <p:nvGrpSpPr>
          <p:cNvPr id="28" name="Groupe 27"/>
          <p:cNvGrpSpPr/>
          <p:nvPr userDrawn="1"/>
        </p:nvGrpSpPr>
        <p:grpSpPr>
          <a:xfrm>
            <a:off x="6801177" y="1391817"/>
            <a:ext cx="3098801" cy="4989512"/>
            <a:chOff x="3763963" y="2820988"/>
            <a:chExt cx="3098801" cy="4989512"/>
          </a:xfrm>
        </p:grpSpPr>
        <p:sp>
          <p:nvSpPr>
            <p:cNvPr id="29" name="Freeform 25"/>
            <p:cNvSpPr>
              <a:spLocks/>
            </p:cNvSpPr>
            <p:nvPr userDrawn="1"/>
          </p:nvSpPr>
          <p:spPr bwMode="auto">
            <a:xfrm>
              <a:off x="6240463" y="3114675"/>
              <a:ext cx="622300" cy="1476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52" y="6"/>
                </a:cxn>
                <a:cxn ang="0">
                  <a:pos x="109" y="15"/>
                </a:cxn>
                <a:cxn ang="0">
                  <a:pos x="165" y="26"/>
                </a:cxn>
                <a:cxn ang="0">
                  <a:pos x="219" y="38"/>
                </a:cxn>
                <a:cxn ang="0">
                  <a:pos x="270" y="51"/>
                </a:cxn>
                <a:cxn ang="0">
                  <a:pos x="318" y="66"/>
                </a:cxn>
                <a:cxn ang="0">
                  <a:pos x="359" y="80"/>
                </a:cxn>
                <a:cxn ang="0">
                  <a:pos x="392" y="93"/>
                </a:cxn>
                <a:cxn ang="0">
                  <a:pos x="392" y="53"/>
                </a:cxn>
                <a:cxn ang="0">
                  <a:pos x="392" y="53"/>
                </a:cxn>
                <a:cxn ang="0">
                  <a:pos x="301" y="37"/>
                </a:cxn>
                <a:cxn ang="0">
                  <a:pos x="205" y="20"/>
                </a:cxn>
                <a:cxn ang="0">
                  <a:pos x="103" y="9"/>
                </a:cxn>
                <a:cxn ang="0">
                  <a:pos x="52" y="4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2" h="93">
                  <a:moveTo>
                    <a:pt x="0" y="0"/>
                  </a:moveTo>
                  <a:lnTo>
                    <a:pt x="0" y="0"/>
                  </a:lnTo>
                  <a:lnTo>
                    <a:pt x="52" y="6"/>
                  </a:lnTo>
                  <a:lnTo>
                    <a:pt x="109" y="15"/>
                  </a:lnTo>
                  <a:lnTo>
                    <a:pt x="165" y="26"/>
                  </a:lnTo>
                  <a:lnTo>
                    <a:pt x="219" y="38"/>
                  </a:lnTo>
                  <a:lnTo>
                    <a:pt x="270" y="51"/>
                  </a:lnTo>
                  <a:lnTo>
                    <a:pt x="318" y="66"/>
                  </a:lnTo>
                  <a:lnTo>
                    <a:pt x="359" y="80"/>
                  </a:lnTo>
                  <a:lnTo>
                    <a:pt x="392" y="93"/>
                  </a:lnTo>
                  <a:lnTo>
                    <a:pt x="392" y="53"/>
                  </a:lnTo>
                  <a:lnTo>
                    <a:pt x="392" y="53"/>
                  </a:lnTo>
                  <a:lnTo>
                    <a:pt x="301" y="37"/>
                  </a:lnTo>
                  <a:lnTo>
                    <a:pt x="205" y="20"/>
                  </a:lnTo>
                  <a:lnTo>
                    <a:pt x="103" y="9"/>
                  </a:lnTo>
                  <a:lnTo>
                    <a:pt x="52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0" name="Freeform 26"/>
            <p:cNvSpPr>
              <a:spLocks/>
            </p:cNvSpPr>
            <p:nvPr userDrawn="1"/>
          </p:nvSpPr>
          <p:spPr bwMode="auto">
            <a:xfrm>
              <a:off x="3816351" y="3983038"/>
              <a:ext cx="3046413" cy="3738562"/>
            </a:xfrm>
            <a:custGeom>
              <a:avLst/>
              <a:gdLst/>
              <a:ahLst/>
              <a:cxnLst>
                <a:cxn ang="0">
                  <a:pos x="67" y="1322"/>
                </a:cxn>
                <a:cxn ang="0">
                  <a:pos x="114" y="1452"/>
                </a:cxn>
                <a:cxn ang="0">
                  <a:pos x="174" y="1578"/>
                </a:cxn>
                <a:cxn ang="0">
                  <a:pos x="245" y="1696"/>
                </a:cxn>
                <a:cxn ang="0">
                  <a:pos x="327" y="1805"/>
                </a:cxn>
                <a:cxn ang="0">
                  <a:pos x="417" y="1908"/>
                </a:cxn>
                <a:cxn ang="0">
                  <a:pos x="519" y="2001"/>
                </a:cxn>
                <a:cxn ang="0">
                  <a:pos x="628" y="2084"/>
                </a:cxn>
                <a:cxn ang="0">
                  <a:pos x="748" y="2159"/>
                </a:cxn>
                <a:cxn ang="0">
                  <a:pos x="873" y="2222"/>
                </a:cxn>
                <a:cxn ang="0">
                  <a:pos x="1006" y="2273"/>
                </a:cxn>
                <a:cxn ang="0">
                  <a:pos x="1145" y="2313"/>
                </a:cxn>
                <a:cxn ang="0">
                  <a:pos x="1291" y="2340"/>
                </a:cxn>
                <a:cxn ang="0">
                  <a:pos x="1441" y="2353"/>
                </a:cxn>
                <a:cxn ang="0">
                  <a:pos x="1596" y="2353"/>
                </a:cxn>
                <a:cxn ang="0">
                  <a:pos x="1756" y="2337"/>
                </a:cxn>
                <a:cxn ang="0">
                  <a:pos x="1919" y="2306"/>
                </a:cxn>
                <a:cxn ang="0">
                  <a:pos x="1919" y="2073"/>
                </a:cxn>
                <a:cxn ang="0">
                  <a:pos x="1781" y="2117"/>
                </a:cxn>
                <a:cxn ang="0">
                  <a:pos x="1645" y="2146"/>
                </a:cxn>
                <a:cxn ang="0">
                  <a:pos x="1507" y="2162"/>
                </a:cxn>
                <a:cxn ang="0">
                  <a:pos x="1372" y="2164"/>
                </a:cxn>
                <a:cxn ang="0">
                  <a:pos x="1240" y="2155"/>
                </a:cxn>
                <a:cxn ang="0">
                  <a:pos x="1111" y="2131"/>
                </a:cxn>
                <a:cxn ang="0">
                  <a:pos x="986" y="2097"/>
                </a:cxn>
                <a:cxn ang="0">
                  <a:pos x="866" y="2050"/>
                </a:cxn>
                <a:cxn ang="0">
                  <a:pos x="831" y="2033"/>
                </a:cxn>
                <a:cxn ang="0">
                  <a:pos x="733" y="1981"/>
                </a:cxn>
                <a:cxn ang="0">
                  <a:pos x="610" y="1897"/>
                </a:cxn>
                <a:cxn ang="0">
                  <a:pos x="497" y="1801"/>
                </a:cxn>
                <a:cxn ang="0">
                  <a:pos x="396" y="1697"/>
                </a:cxn>
                <a:cxn ang="0">
                  <a:pos x="308" y="1585"/>
                </a:cxn>
                <a:cxn ang="0">
                  <a:pos x="234" y="1465"/>
                </a:cxn>
                <a:cxn ang="0">
                  <a:pos x="172" y="1342"/>
                </a:cxn>
                <a:cxn ang="0">
                  <a:pos x="127" y="1214"/>
                </a:cxn>
                <a:cxn ang="0">
                  <a:pos x="112" y="1164"/>
                </a:cxn>
                <a:cxn ang="0">
                  <a:pos x="90" y="1066"/>
                </a:cxn>
                <a:cxn ang="0">
                  <a:pos x="74" y="969"/>
                </a:cxn>
                <a:cxn ang="0">
                  <a:pos x="67" y="875"/>
                </a:cxn>
                <a:cxn ang="0">
                  <a:pos x="65" y="784"/>
                </a:cxn>
                <a:cxn ang="0">
                  <a:pos x="71" y="697"/>
                </a:cxn>
                <a:cxn ang="0">
                  <a:pos x="80" y="612"/>
                </a:cxn>
                <a:cxn ang="0">
                  <a:pos x="94" y="532"/>
                </a:cxn>
                <a:cxn ang="0">
                  <a:pos x="112" y="454"/>
                </a:cxn>
                <a:cxn ang="0">
                  <a:pos x="147" y="345"/>
                </a:cxn>
                <a:cxn ang="0">
                  <a:pos x="201" y="212"/>
                </a:cxn>
                <a:cxn ang="0">
                  <a:pos x="263" y="98"/>
                </a:cxn>
                <a:cxn ang="0">
                  <a:pos x="325" y="0"/>
                </a:cxn>
                <a:cxn ang="0">
                  <a:pos x="319" y="7"/>
                </a:cxn>
                <a:cxn ang="0">
                  <a:pos x="283" y="54"/>
                </a:cxn>
                <a:cxn ang="0">
                  <a:pos x="219" y="150"/>
                </a:cxn>
                <a:cxn ang="0">
                  <a:pos x="163" y="248"/>
                </a:cxn>
                <a:cxn ang="0">
                  <a:pos x="118" y="348"/>
                </a:cxn>
                <a:cxn ang="0">
                  <a:pos x="98" y="396"/>
                </a:cxn>
                <a:cxn ang="0">
                  <a:pos x="56" y="503"/>
                </a:cxn>
                <a:cxn ang="0">
                  <a:pos x="27" y="615"/>
                </a:cxn>
                <a:cxn ang="0">
                  <a:pos x="9" y="730"/>
                </a:cxn>
                <a:cxn ang="0">
                  <a:pos x="0" y="848"/>
                </a:cxn>
                <a:cxn ang="0">
                  <a:pos x="2" y="966"/>
                </a:cxn>
                <a:cxn ang="0">
                  <a:pos x="14" y="1086"/>
                </a:cxn>
                <a:cxn ang="0">
                  <a:pos x="36" y="1204"/>
                </a:cxn>
                <a:cxn ang="0">
                  <a:pos x="67" y="1322"/>
                </a:cxn>
              </a:cxnLst>
              <a:rect l="0" t="0" r="r" b="b"/>
              <a:pathLst>
                <a:path w="1919" h="2355">
                  <a:moveTo>
                    <a:pt x="67" y="1322"/>
                  </a:moveTo>
                  <a:lnTo>
                    <a:pt x="67" y="1322"/>
                  </a:lnTo>
                  <a:lnTo>
                    <a:pt x="89" y="1387"/>
                  </a:lnTo>
                  <a:lnTo>
                    <a:pt x="114" y="1452"/>
                  </a:lnTo>
                  <a:lnTo>
                    <a:pt x="141" y="1516"/>
                  </a:lnTo>
                  <a:lnTo>
                    <a:pt x="174" y="1578"/>
                  </a:lnTo>
                  <a:lnTo>
                    <a:pt x="207" y="1638"/>
                  </a:lnTo>
                  <a:lnTo>
                    <a:pt x="245" y="1696"/>
                  </a:lnTo>
                  <a:lnTo>
                    <a:pt x="283" y="1752"/>
                  </a:lnTo>
                  <a:lnTo>
                    <a:pt x="327" y="1805"/>
                  </a:lnTo>
                  <a:lnTo>
                    <a:pt x="370" y="1857"/>
                  </a:lnTo>
                  <a:lnTo>
                    <a:pt x="417" y="1908"/>
                  </a:lnTo>
                  <a:lnTo>
                    <a:pt x="466" y="1955"/>
                  </a:lnTo>
                  <a:lnTo>
                    <a:pt x="519" y="2001"/>
                  </a:lnTo>
                  <a:lnTo>
                    <a:pt x="573" y="2044"/>
                  </a:lnTo>
                  <a:lnTo>
                    <a:pt x="628" y="2084"/>
                  </a:lnTo>
                  <a:lnTo>
                    <a:pt x="686" y="2122"/>
                  </a:lnTo>
                  <a:lnTo>
                    <a:pt x="748" y="2159"/>
                  </a:lnTo>
                  <a:lnTo>
                    <a:pt x="810" y="2191"/>
                  </a:lnTo>
                  <a:lnTo>
                    <a:pt x="873" y="2222"/>
                  </a:lnTo>
                  <a:lnTo>
                    <a:pt x="938" y="2249"/>
                  </a:lnTo>
                  <a:lnTo>
                    <a:pt x="1006" y="2273"/>
                  </a:lnTo>
                  <a:lnTo>
                    <a:pt x="1075" y="2295"/>
                  </a:lnTo>
                  <a:lnTo>
                    <a:pt x="1145" y="2313"/>
                  </a:lnTo>
                  <a:lnTo>
                    <a:pt x="1218" y="2327"/>
                  </a:lnTo>
                  <a:lnTo>
                    <a:pt x="1291" y="2340"/>
                  </a:lnTo>
                  <a:lnTo>
                    <a:pt x="1365" y="2347"/>
                  </a:lnTo>
                  <a:lnTo>
                    <a:pt x="1441" y="2353"/>
                  </a:lnTo>
                  <a:lnTo>
                    <a:pt x="1518" y="2355"/>
                  </a:lnTo>
                  <a:lnTo>
                    <a:pt x="1596" y="2353"/>
                  </a:lnTo>
                  <a:lnTo>
                    <a:pt x="1676" y="2347"/>
                  </a:lnTo>
                  <a:lnTo>
                    <a:pt x="1756" y="2337"/>
                  </a:lnTo>
                  <a:lnTo>
                    <a:pt x="1837" y="2324"/>
                  </a:lnTo>
                  <a:lnTo>
                    <a:pt x="1919" y="2306"/>
                  </a:lnTo>
                  <a:lnTo>
                    <a:pt x="1919" y="2073"/>
                  </a:lnTo>
                  <a:lnTo>
                    <a:pt x="1919" y="2073"/>
                  </a:lnTo>
                  <a:lnTo>
                    <a:pt x="1850" y="2097"/>
                  </a:lnTo>
                  <a:lnTo>
                    <a:pt x="1781" y="2117"/>
                  </a:lnTo>
                  <a:lnTo>
                    <a:pt x="1714" y="2133"/>
                  </a:lnTo>
                  <a:lnTo>
                    <a:pt x="1645" y="2146"/>
                  </a:lnTo>
                  <a:lnTo>
                    <a:pt x="1576" y="2157"/>
                  </a:lnTo>
                  <a:lnTo>
                    <a:pt x="1507" y="2162"/>
                  </a:lnTo>
                  <a:lnTo>
                    <a:pt x="1440" y="2166"/>
                  </a:lnTo>
                  <a:lnTo>
                    <a:pt x="1372" y="2164"/>
                  </a:lnTo>
                  <a:lnTo>
                    <a:pt x="1305" y="2160"/>
                  </a:lnTo>
                  <a:lnTo>
                    <a:pt x="1240" y="2155"/>
                  </a:lnTo>
                  <a:lnTo>
                    <a:pt x="1175" y="2144"/>
                  </a:lnTo>
                  <a:lnTo>
                    <a:pt x="1111" y="2131"/>
                  </a:lnTo>
                  <a:lnTo>
                    <a:pt x="1047" y="2115"/>
                  </a:lnTo>
                  <a:lnTo>
                    <a:pt x="986" y="2097"/>
                  </a:lnTo>
                  <a:lnTo>
                    <a:pt x="926" y="2075"/>
                  </a:lnTo>
                  <a:lnTo>
                    <a:pt x="866" y="2050"/>
                  </a:lnTo>
                  <a:lnTo>
                    <a:pt x="866" y="2050"/>
                  </a:lnTo>
                  <a:lnTo>
                    <a:pt x="831" y="2033"/>
                  </a:lnTo>
                  <a:lnTo>
                    <a:pt x="799" y="2017"/>
                  </a:lnTo>
                  <a:lnTo>
                    <a:pt x="733" y="1981"/>
                  </a:lnTo>
                  <a:lnTo>
                    <a:pt x="670" y="1939"/>
                  </a:lnTo>
                  <a:lnTo>
                    <a:pt x="610" y="1897"/>
                  </a:lnTo>
                  <a:lnTo>
                    <a:pt x="552" y="1850"/>
                  </a:lnTo>
                  <a:lnTo>
                    <a:pt x="497" y="1801"/>
                  </a:lnTo>
                  <a:lnTo>
                    <a:pt x="445" y="1750"/>
                  </a:lnTo>
                  <a:lnTo>
                    <a:pt x="396" y="1697"/>
                  </a:lnTo>
                  <a:lnTo>
                    <a:pt x="350" y="1641"/>
                  </a:lnTo>
                  <a:lnTo>
                    <a:pt x="308" y="1585"/>
                  </a:lnTo>
                  <a:lnTo>
                    <a:pt x="268" y="1525"/>
                  </a:lnTo>
                  <a:lnTo>
                    <a:pt x="234" y="1465"/>
                  </a:lnTo>
                  <a:lnTo>
                    <a:pt x="201" y="1403"/>
                  </a:lnTo>
                  <a:lnTo>
                    <a:pt x="172" y="1342"/>
                  </a:lnTo>
                  <a:lnTo>
                    <a:pt x="149" y="1278"/>
                  </a:lnTo>
                  <a:lnTo>
                    <a:pt x="127" y="1214"/>
                  </a:lnTo>
                  <a:lnTo>
                    <a:pt x="127" y="1214"/>
                  </a:lnTo>
                  <a:lnTo>
                    <a:pt x="112" y="1164"/>
                  </a:lnTo>
                  <a:lnTo>
                    <a:pt x="100" y="1115"/>
                  </a:lnTo>
                  <a:lnTo>
                    <a:pt x="90" y="1066"/>
                  </a:lnTo>
                  <a:lnTo>
                    <a:pt x="81" y="1017"/>
                  </a:lnTo>
                  <a:lnTo>
                    <a:pt x="74" y="969"/>
                  </a:lnTo>
                  <a:lnTo>
                    <a:pt x="71" y="922"/>
                  </a:lnTo>
                  <a:lnTo>
                    <a:pt x="67" y="875"/>
                  </a:lnTo>
                  <a:lnTo>
                    <a:pt x="65" y="830"/>
                  </a:lnTo>
                  <a:lnTo>
                    <a:pt x="65" y="784"/>
                  </a:lnTo>
                  <a:lnTo>
                    <a:pt x="67" y="741"/>
                  </a:lnTo>
                  <a:lnTo>
                    <a:pt x="71" y="697"/>
                  </a:lnTo>
                  <a:lnTo>
                    <a:pt x="74" y="653"/>
                  </a:lnTo>
                  <a:lnTo>
                    <a:pt x="80" y="612"/>
                  </a:lnTo>
                  <a:lnTo>
                    <a:pt x="85" y="572"/>
                  </a:lnTo>
                  <a:lnTo>
                    <a:pt x="94" y="532"/>
                  </a:lnTo>
                  <a:lnTo>
                    <a:pt x="101" y="492"/>
                  </a:lnTo>
                  <a:lnTo>
                    <a:pt x="112" y="454"/>
                  </a:lnTo>
                  <a:lnTo>
                    <a:pt x="123" y="416"/>
                  </a:lnTo>
                  <a:lnTo>
                    <a:pt x="147" y="345"/>
                  </a:lnTo>
                  <a:lnTo>
                    <a:pt x="172" y="276"/>
                  </a:lnTo>
                  <a:lnTo>
                    <a:pt x="201" y="212"/>
                  </a:lnTo>
                  <a:lnTo>
                    <a:pt x="230" y="152"/>
                  </a:lnTo>
                  <a:lnTo>
                    <a:pt x="263" y="98"/>
                  </a:lnTo>
                  <a:lnTo>
                    <a:pt x="294" y="47"/>
                  </a:lnTo>
                  <a:lnTo>
                    <a:pt x="325" y="0"/>
                  </a:lnTo>
                  <a:lnTo>
                    <a:pt x="325" y="0"/>
                  </a:lnTo>
                  <a:lnTo>
                    <a:pt x="319" y="7"/>
                  </a:lnTo>
                  <a:lnTo>
                    <a:pt x="319" y="7"/>
                  </a:lnTo>
                  <a:lnTo>
                    <a:pt x="283" y="54"/>
                  </a:lnTo>
                  <a:lnTo>
                    <a:pt x="250" y="101"/>
                  </a:lnTo>
                  <a:lnTo>
                    <a:pt x="219" y="150"/>
                  </a:lnTo>
                  <a:lnTo>
                    <a:pt x="190" y="199"/>
                  </a:lnTo>
                  <a:lnTo>
                    <a:pt x="163" y="248"/>
                  </a:lnTo>
                  <a:lnTo>
                    <a:pt x="140" y="299"/>
                  </a:lnTo>
                  <a:lnTo>
                    <a:pt x="118" y="348"/>
                  </a:lnTo>
                  <a:lnTo>
                    <a:pt x="98" y="396"/>
                  </a:lnTo>
                  <a:lnTo>
                    <a:pt x="98" y="396"/>
                  </a:lnTo>
                  <a:lnTo>
                    <a:pt x="76" y="448"/>
                  </a:lnTo>
                  <a:lnTo>
                    <a:pt x="56" y="503"/>
                  </a:lnTo>
                  <a:lnTo>
                    <a:pt x="41" y="559"/>
                  </a:lnTo>
                  <a:lnTo>
                    <a:pt x="27" y="615"/>
                  </a:lnTo>
                  <a:lnTo>
                    <a:pt x="16" y="672"/>
                  </a:lnTo>
                  <a:lnTo>
                    <a:pt x="9" y="730"/>
                  </a:lnTo>
                  <a:lnTo>
                    <a:pt x="3" y="788"/>
                  </a:lnTo>
                  <a:lnTo>
                    <a:pt x="0" y="848"/>
                  </a:lnTo>
                  <a:lnTo>
                    <a:pt x="0" y="908"/>
                  </a:lnTo>
                  <a:lnTo>
                    <a:pt x="2" y="966"/>
                  </a:lnTo>
                  <a:lnTo>
                    <a:pt x="7" y="1026"/>
                  </a:lnTo>
                  <a:lnTo>
                    <a:pt x="14" y="1086"/>
                  </a:lnTo>
                  <a:lnTo>
                    <a:pt x="23" y="1145"/>
                  </a:lnTo>
                  <a:lnTo>
                    <a:pt x="36" y="1204"/>
                  </a:lnTo>
                  <a:lnTo>
                    <a:pt x="51" y="1263"/>
                  </a:lnTo>
                  <a:lnTo>
                    <a:pt x="67" y="1322"/>
                  </a:lnTo>
                  <a:lnTo>
                    <a:pt x="67" y="1322"/>
                  </a:lnTo>
                  <a:close/>
                </a:path>
              </a:pathLst>
            </a:custGeom>
            <a:solidFill>
              <a:srgbClr val="A3A4A6"/>
            </a:solidFill>
            <a:ln w="9525">
              <a:solidFill>
                <a:srgbClr val="A3A4A6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27"/>
            <p:cNvSpPr>
              <a:spLocks/>
            </p:cNvSpPr>
            <p:nvPr userDrawn="1"/>
          </p:nvSpPr>
          <p:spPr bwMode="auto">
            <a:xfrm>
              <a:off x="3763963" y="2820988"/>
              <a:ext cx="3098800" cy="4989512"/>
            </a:xfrm>
            <a:custGeom>
              <a:avLst/>
              <a:gdLst/>
              <a:ahLst/>
              <a:cxnLst>
                <a:cxn ang="0">
                  <a:pos x="1004" y="211"/>
                </a:cxn>
                <a:cxn ang="0">
                  <a:pos x="744" y="363"/>
                </a:cxn>
                <a:cxn ang="0">
                  <a:pos x="525" y="534"/>
                </a:cxn>
                <a:cxn ang="0">
                  <a:pos x="343" y="724"/>
                </a:cxn>
                <a:cxn ang="0">
                  <a:pos x="202" y="926"/>
                </a:cxn>
                <a:cxn ang="0">
                  <a:pos x="96" y="1140"/>
                </a:cxn>
                <a:cxn ang="0">
                  <a:pos x="31" y="1360"/>
                </a:cxn>
                <a:cxn ang="0">
                  <a:pos x="2" y="1583"/>
                </a:cxn>
                <a:cxn ang="0">
                  <a:pos x="9" y="1807"/>
                </a:cxn>
                <a:cxn ang="0">
                  <a:pos x="54" y="2026"/>
                </a:cxn>
                <a:cxn ang="0">
                  <a:pos x="136" y="2241"/>
                </a:cxn>
                <a:cxn ang="0">
                  <a:pos x="202" y="2362"/>
                </a:cxn>
                <a:cxn ang="0">
                  <a:pos x="307" y="2513"/>
                </a:cxn>
                <a:cxn ang="0">
                  <a:pos x="432" y="2649"/>
                </a:cxn>
                <a:cxn ang="0">
                  <a:pos x="576" y="2773"/>
                </a:cxn>
                <a:cxn ang="0">
                  <a:pos x="734" y="2880"/>
                </a:cxn>
                <a:cxn ang="0">
                  <a:pos x="904" y="2971"/>
                </a:cxn>
                <a:cxn ang="0">
                  <a:pos x="1088" y="3043"/>
                </a:cxn>
                <a:cxn ang="0">
                  <a:pos x="1278" y="3098"/>
                </a:cxn>
                <a:cxn ang="0">
                  <a:pos x="1476" y="3130"/>
                </a:cxn>
                <a:cxn ang="0">
                  <a:pos x="1678" y="3143"/>
                </a:cxn>
                <a:cxn ang="0">
                  <a:pos x="1883" y="3132"/>
                </a:cxn>
                <a:cxn ang="0">
                  <a:pos x="1952" y="3038"/>
                </a:cxn>
                <a:cxn ang="0">
                  <a:pos x="1870" y="3056"/>
                </a:cxn>
                <a:cxn ang="0">
                  <a:pos x="1629" y="3085"/>
                </a:cxn>
                <a:cxn ang="0">
                  <a:pos x="1398" y="3079"/>
                </a:cxn>
                <a:cxn ang="0">
                  <a:pos x="1178" y="3045"/>
                </a:cxn>
                <a:cxn ang="0">
                  <a:pos x="971" y="2981"/>
                </a:cxn>
                <a:cxn ang="0">
                  <a:pos x="781" y="2891"/>
                </a:cxn>
                <a:cxn ang="0">
                  <a:pos x="606" y="2776"/>
                </a:cxn>
                <a:cxn ang="0">
                  <a:pos x="450" y="2640"/>
                </a:cxn>
                <a:cxn ang="0">
                  <a:pos x="316" y="2484"/>
                </a:cxn>
                <a:cxn ang="0">
                  <a:pos x="207" y="2310"/>
                </a:cxn>
                <a:cxn ang="0">
                  <a:pos x="122" y="2119"/>
                </a:cxn>
                <a:cxn ang="0">
                  <a:pos x="84" y="1995"/>
                </a:cxn>
                <a:cxn ang="0">
                  <a:pos x="47" y="1818"/>
                </a:cxn>
                <a:cxn ang="0">
                  <a:pos x="33" y="1640"/>
                </a:cxn>
                <a:cxn ang="0">
                  <a:pos x="42" y="1462"/>
                </a:cxn>
                <a:cxn ang="0">
                  <a:pos x="74" y="1291"/>
                </a:cxn>
                <a:cxn ang="0">
                  <a:pos x="131" y="1128"/>
                </a:cxn>
                <a:cxn ang="0">
                  <a:pos x="173" y="1031"/>
                </a:cxn>
                <a:cxn ang="0">
                  <a:pos x="252" y="882"/>
                </a:cxn>
                <a:cxn ang="0">
                  <a:pos x="352" y="739"/>
                </a:cxn>
                <a:cxn ang="0">
                  <a:pos x="429" y="648"/>
                </a:cxn>
                <a:cxn ang="0">
                  <a:pos x="557" y="523"/>
                </a:cxn>
                <a:cxn ang="0">
                  <a:pos x="705" y="410"/>
                </a:cxn>
                <a:cxn ang="0">
                  <a:pos x="872" y="316"/>
                </a:cxn>
                <a:cxn ang="0">
                  <a:pos x="1055" y="243"/>
                </a:cxn>
                <a:cxn ang="0">
                  <a:pos x="1189" y="209"/>
                </a:cxn>
                <a:cxn ang="0">
                  <a:pos x="1322" y="187"/>
                </a:cxn>
                <a:cxn ang="0">
                  <a:pos x="1464" y="182"/>
                </a:cxn>
                <a:cxn ang="0">
                  <a:pos x="1560" y="185"/>
                </a:cxn>
                <a:cxn ang="0">
                  <a:pos x="1765" y="205"/>
                </a:cxn>
                <a:cxn ang="0">
                  <a:pos x="1952" y="238"/>
                </a:cxn>
                <a:cxn ang="0">
                  <a:pos x="1952" y="0"/>
                </a:cxn>
                <a:cxn ang="0">
                  <a:pos x="1745" y="9"/>
                </a:cxn>
                <a:cxn ang="0">
                  <a:pos x="1582" y="27"/>
                </a:cxn>
                <a:cxn ang="0">
                  <a:pos x="1416" y="58"/>
                </a:cxn>
                <a:cxn ang="0">
                  <a:pos x="1255" y="103"/>
                </a:cxn>
                <a:cxn ang="0">
                  <a:pos x="1099" y="165"/>
                </a:cxn>
              </a:cxnLst>
              <a:rect l="0" t="0" r="r" b="b"/>
              <a:pathLst>
                <a:path w="1952" h="3143">
                  <a:moveTo>
                    <a:pt x="1099" y="165"/>
                  </a:moveTo>
                  <a:lnTo>
                    <a:pt x="1099" y="165"/>
                  </a:lnTo>
                  <a:lnTo>
                    <a:pt x="1004" y="211"/>
                  </a:lnTo>
                  <a:lnTo>
                    <a:pt x="913" y="258"/>
                  </a:lnTo>
                  <a:lnTo>
                    <a:pt x="826" y="309"/>
                  </a:lnTo>
                  <a:lnTo>
                    <a:pt x="744" y="363"/>
                  </a:lnTo>
                  <a:lnTo>
                    <a:pt x="666" y="418"/>
                  </a:lnTo>
                  <a:lnTo>
                    <a:pt x="594" y="476"/>
                  </a:lnTo>
                  <a:lnTo>
                    <a:pt x="525" y="534"/>
                  </a:lnTo>
                  <a:lnTo>
                    <a:pt x="459" y="596"/>
                  </a:lnTo>
                  <a:lnTo>
                    <a:pt x="399" y="659"/>
                  </a:lnTo>
                  <a:lnTo>
                    <a:pt x="343" y="724"/>
                  </a:lnTo>
                  <a:lnTo>
                    <a:pt x="292" y="790"/>
                  </a:lnTo>
                  <a:lnTo>
                    <a:pt x="245" y="857"/>
                  </a:lnTo>
                  <a:lnTo>
                    <a:pt x="202" y="926"/>
                  </a:lnTo>
                  <a:lnTo>
                    <a:pt x="162" y="997"/>
                  </a:lnTo>
                  <a:lnTo>
                    <a:pt x="127" y="1068"/>
                  </a:lnTo>
                  <a:lnTo>
                    <a:pt x="96" y="1140"/>
                  </a:lnTo>
                  <a:lnTo>
                    <a:pt x="71" y="1213"/>
                  </a:lnTo>
                  <a:lnTo>
                    <a:pt x="49" y="1286"/>
                  </a:lnTo>
                  <a:lnTo>
                    <a:pt x="31" y="1360"/>
                  </a:lnTo>
                  <a:lnTo>
                    <a:pt x="16" y="1433"/>
                  </a:lnTo>
                  <a:lnTo>
                    <a:pt x="7" y="1507"/>
                  </a:lnTo>
                  <a:lnTo>
                    <a:pt x="2" y="1583"/>
                  </a:lnTo>
                  <a:lnTo>
                    <a:pt x="0" y="1658"/>
                  </a:lnTo>
                  <a:lnTo>
                    <a:pt x="4" y="1732"/>
                  </a:lnTo>
                  <a:lnTo>
                    <a:pt x="9" y="1807"/>
                  </a:lnTo>
                  <a:lnTo>
                    <a:pt x="20" y="1879"/>
                  </a:lnTo>
                  <a:lnTo>
                    <a:pt x="36" y="1954"/>
                  </a:lnTo>
                  <a:lnTo>
                    <a:pt x="54" y="2026"/>
                  </a:lnTo>
                  <a:lnTo>
                    <a:pt x="78" y="2099"/>
                  </a:lnTo>
                  <a:lnTo>
                    <a:pt x="105" y="2170"/>
                  </a:lnTo>
                  <a:lnTo>
                    <a:pt x="136" y="2241"/>
                  </a:lnTo>
                  <a:lnTo>
                    <a:pt x="173" y="2310"/>
                  </a:lnTo>
                  <a:lnTo>
                    <a:pt x="173" y="2310"/>
                  </a:lnTo>
                  <a:lnTo>
                    <a:pt x="202" y="2362"/>
                  </a:lnTo>
                  <a:lnTo>
                    <a:pt x="234" y="2413"/>
                  </a:lnTo>
                  <a:lnTo>
                    <a:pt x="271" y="2464"/>
                  </a:lnTo>
                  <a:lnTo>
                    <a:pt x="307" y="2513"/>
                  </a:lnTo>
                  <a:lnTo>
                    <a:pt x="347" y="2560"/>
                  </a:lnTo>
                  <a:lnTo>
                    <a:pt x="389" y="2606"/>
                  </a:lnTo>
                  <a:lnTo>
                    <a:pt x="432" y="2649"/>
                  </a:lnTo>
                  <a:lnTo>
                    <a:pt x="478" y="2693"/>
                  </a:lnTo>
                  <a:lnTo>
                    <a:pt x="525" y="2733"/>
                  </a:lnTo>
                  <a:lnTo>
                    <a:pt x="576" y="2773"/>
                  </a:lnTo>
                  <a:lnTo>
                    <a:pt x="626" y="2811"/>
                  </a:lnTo>
                  <a:lnTo>
                    <a:pt x="679" y="2845"/>
                  </a:lnTo>
                  <a:lnTo>
                    <a:pt x="734" y="2880"/>
                  </a:lnTo>
                  <a:lnTo>
                    <a:pt x="788" y="2912"/>
                  </a:lnTo>
                  <a:lnTo>
                    <a:pt x="846" y="2941"/>
                  </a:lnTo>
                  <a:lnTo>
                    <a:pt x="904" y="2971"/>
                  </a:lnTo>
                  <a:lnTo>
                    <a:pt x="964" y="2996"/>
                  </a:lnTo>
                  <a:lnTo>
                    <a:pt x="1024" y="3021"/>
                  </a:lnTo>
                  <a:lnTo>
                    <a:pt x="1088" y="3043"/>
                  </a:lnTo>
                  <a:lnTo>
                    <a:pt x="1149" y="3063"/>
                  </a:lnTo>
                  <a:lnTo>
                    <a:pt x="1213" y="3081"/>
                  </a:lnTo>
                  <a:lnTo>
                    <a:pt x="1278" y="3098"/>
                  </a:lnTo>
                  <a:lnTo>
                    <a:pt x="1344" y="3110"/>
                  </a:lnTo>
                  <a:lnTo>
                    <a:pt x="1409" y="3121"/>
                  </a:lnTo>
                  <a:lnTo>
                    <a:pt x="1476" y="3130"/>
                  </a:lnTo>
                  <a:lnTo>
                    <a:pt x="1543" y="3138"/>
                  </a:lnTo>
                  <a:lnTo>
                    <a:pt x="1611" y="3141"/>
                  </a:lnTo>
                  <a:lnTo>
                    <a:pt x="1678" y="3143"/>
                  </a:lnTo>
                  <a:lnTo>
                    <a:pt x="1747" y="3141"/>
                  </a:lnTo>
                  <a:lnTo>
                    <a:pt x="1814" y="3138"/>
                  </a:lnTo>
                  <a:lnTo>
                    <a:pt x="1883" y="3132"/>
                  </a:lnTo>
                  <a:lnTo>
                    <a:pt x="1952" y="3123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952" y="3038"/>
                  </a:lnTo>
                  <a:lnTo>
                    <a:pt x="1870" y="3056"/>
                  </a:lnTo>
                  <a:lnTo>
                    <a:pt x="1789" y="3069"/>
                  </a:lnTo>
                  <a:lnTo>
                    <a:pt x="1709" y="3079"/>
                  </a:lnTo>
                  <a:lnTo>
                    <a:pt x="1629" y="3085"/>
                  </a:lnTo>
                  <a:lnTo>
                    <a:pt x="1551" y="3087"/>
                  </a:lnTo>
                  <a:lnTo>
                    <a:pt x="1474" y="3085"/>
                  </a:lnTo>
                  <a:lnTo>
                    <a:pt x="1398" y="3079"/>
                  </a:lnTo>
                  <a:lnTo>
                    <a:pt x="1324" y="3072"/>
                  </a:lnTo>
                  <a:lnTo>
                    <a:pt x="1251" y="3059"/>
                  </a:lnTo>
                  <a:lnTo>
                    <a:pt x="1178" y="3045"/>
                  </a:lnTo>
                  <a:lnTo>
                    <a:pt x="1108" y="3027"/>
                  </a:lnTo>
                  <a:lnTo>
                    <a:pt x="1039" y="3005"/>
                  </a:lnTo>
                  <a:lnTo>
                    <a:pt x="971" y="2981"/>
                  </a:lnTo>
                  <a:lnTo>
                    <a:pt x="906" y="2954"/>
                  </a:lnTo>
                  <a:lnTo>
                    <a:pt x="843" y="2923"/>
                  </a:lnTo>
                  <a:lnTo>
                    <a:pt x="781" y="2891"/>
                  </a:lnTo>
                  <a:lnTo>
                    <a:pt x="719" y="2854"/>
                  </a:lnTo>
                  <a:lnTo>
                    <a:pt x="661" y="2816"/>
                  </a:lnTo>
                  <a:lnTo>
                    <a:pt x="606" y="2776"/>
                  </a:lnTo>
                  <a:lnTo>
                    <a:pt x="552" y="2733"/>
                  </a:lnTo>
                  <a:lnTo>
                    <a:pt x="499" y="2687"/>
                  </a:lnTo>
                  <a:lnTo>
                    <a:pt x="450" y="2640"/>
                  </a:lnTo>
                  <a:lnTo>
                    <a:pt x="403" y="2589"/>
                  </a:lnTo>
                  <a:lnTo>
                    <a:pt x="360" y="2537"/>
                  </a:lnTo>
                  <a:lnTo>
                    <a:pt x="316" y="2484"/>
                  </a:lnTo>
                  <a:lnTo>
                    <a:pt x="278" y="2428"/>
                  </a:lnTo>
                  <a:lnTo>
                    <a:pt x="240" y="2370"/>
                  </a:lnTo>
                  <a:lnTo>
                    <a:pt x="207" y="2310"/>
                  </a:lnTo>
                  <a:lnTo>
                    <a:pt x="174" y="2248"/>
                  </a:lnTo>
                  <a:lnTo>
                    <a:pt x="147" y="2184"/>
                  </a:lnTo>
                  <a:lnTo>
                    <a:pt x="122" y="2119"/>
                  </a:lnTo>
                  <a:lnTo>
                    <a:pt x="100" y="2054"/>
                  </a:lnTo>
                  <a:lnTo>
                    <a:pt x="100" y="2054"/>
                  </a:lnTo>
                  <a:lnTo>
                    <a:pt x="84" y="1995"/>
                  </a:lnTo>
                  <a:lnTo>
                    <a:pt x="69" y="1936"/>
                  </a:lnTo>
                  <a:lnTo>
                    <a:pt x="56" y="1877"/>
                  </a:lnTo>
                  <a:lnTo>
                    <a:pt x="47" y="1818"/>
                  </a:lnTo>
                  <a:lnTo>
                    <a:pt x="40" y="1758"/>
                  </a:lnTo>
                  <a:lnTo>
                    <a:pt x="35" y="1698"/>
                  </a:lnTo>
                  <a:lnTo>
                    <a:pt x="33" y="1640"/>
                  </a:lnTo>
                  <a:lnTo>
                    <a:pt x="33" y="1580"/>
                  </a:lnTo>
                  <a:lnTo>
                    <a:pt x="36" y="1520"/>
                  </a:lnTo>
                  <a:lnTo>
                    <a:pt x="42" y="1462"/>
                  </a:lnTo>
                  <a:lnTo>
                    <a:pt x="49" y="1404"/>
                  </a:lnTo>
                  <a:lnTo>
                    <a:pt x="60" y="1347"/>
                  </a:lnTo>
                  <a:lnTo>
                    <a:pt x="74" y="1291"/>
                  </a:lnTo>
                  <a:lnTo>
                    <a:pt x="89" y="1235"/>
                  </a:lnTo>
                  <a:lnTo>
                    <a:pt x="109" y="1180"/>
                  </a:lnTo>
                  <a:lnTo>
                    <a:pt x="131" y="1128"/>
                  </a:lnTo>
                  <a:lnTo>
                    <a:pt x="131" y="1128"/>
                  </a:lnTo>
                  <a:lnTo>
                    <a:pt x="151" y="1080"/>
                  </a:lnTo>
                  <a:lnTo>
                    <a:pt x="173" y="1031"/>
                  </a:lnTo>
                  <a:lnTo>
                    <a:pt x="196" y="980"/>
                  </a:lnTo>
                  <a:lnTo>
                    <a:pt x="223" y="931"/>
                  </a:lnTo>
                  <a:lnTo>
                    <a:pt x="252" y="882"/>
                  </a:lnTo>
                  <a:lnTo>
                    <a:pt x="283" y="833"/>
                  </a:lnTo>
                  <a:lnTo>
                    <a:pt x="316" y="786"/>
                  </a:lnTo>
                  <a:lnTo>
                    <a:pt x="352" y="739"/>
                  </a:lnTo>
                  <a:lnTo>
                    <a:pt x="352" y="739"/>
                  </a:lnTo>
                  <a:lnTo>
                    <a:pt x="389" y="694"/>
                  </a:lnTo>
                  <a:lnTo>
                    <a:pt x="429" y="648"/>
                  </a:lnTo>
                  <a:lnTo>
                    <a:pt x="468" y="605"/>
                  </a:lnTo>
                  <a:lnTo>
                    <a:pt x="512" y="563"/>
                  </a:lnTo>
                  <a:lnTo>
                    <a:pt x="557" y="523"/>
                  </a:lnTo>
                  <a:lnTo>
                    <a:pt x="605" y="483"/>
                  </a:lnTo>
                  <a:lnTo>
                    <a:pt x="654" y="445"/>
                  </a:lnTo>
                  <a:lnTo>
                    <a:pt x="705" y="410"/>
                  </a:lnTo>
                  <a:lnTo>
                    <a:pt x="757" y="376"/>
                  </a:lnTo>
                  <a:lnTo>
                    <a:pt x="813" y="345"/>
                  </a:lnTo>
                  <a:lnTo>
                    <a:pt x="872" y="316"/>
                  </a:lnTo>
                  <a:lnTo>
                    <a:pt x="930" y="289"/>
                  </a:lnTo>
                  <a:lnTo>
                    <a:pt x="991" y="263"/>
                  </a:lnTo>
                  <a:lnTo>
                    <a:pt x="1055" y="243"/>
                  </a:lnTo>
                  <a:lnTo>
                    <a:pt x="1120" y="223"/>
                  </a:lnTo>
                  <a:lnTo>
                    <a:pt x="1189" y="209"/>
                  </a:lnTo>
                  <a:lnTo>
                    <a:pt x="1189" y="209"/>
                  </a:lnTo>
                  <a:lnTo>
                    <a:pt x="1233" y="200"/>
                  </a:lnTo>
                  <a:lnTo>
                    <a:pt x="1277" y="192"/>
                  </a:lnTo>
                  <a:lnTo>
                    <a:pt x="1322" y="187"/>
                  </a:lnTo>
                  <a:lnTo>
                    <a:pt x="1369" y="183"/>
                  </a:lnTo>
                  <a:lnTo>
                    <a:pt x="1416" y="182"/>
                  </a:lnTo>
                  <a:lnTo>
                    <a:pt x="1464" y="182"/>
                  </a:lnTo>
                  <a:lnTo>
                    <a:pt x="1511" y="183"/>
                  </a:lnTo>
                  <a:lnTo>
                    <a:pt x="1560" y="185"/>
                  </a:lnTo>
                  <a:lnTo>
                    <a:pt x="1560" y="185"/>
                  </a:lnTo>
                  <a:lnTo>
                    <a:pt x="1612" y="189"/>
                  </a:lnTo>
                  <a:lnTo>
                    <a:pt x="1663" y="194"/>
                  </a:lnTo>
                  <a:lnTo>
                    <a:pt x="1765" y="205"/>
                  </a:lnTo>
                  <a:lnTo>
                    <a:pt x="1861" y="222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238"/>
                  </a:lnTo>
                  <a:lnTo>
                    <a:pt x="1952" y="0"/>
                  </a:lnTo>
                  <a:lnTo>
                    <a:pt x="1952" y="0"/>
                  </a:lnTo>
                  <a:lnTo>
                    <a:pt x="1850" y="2"/>
                  </a:lnTo>
                  <a:lnTo>
                    <a:pt x="1798" y="5"/>
                  </a:lnTo>
                  <a:lnTo>
                    <a:pt x="1745" y="9"/>
                  </a:lnTo>
                  <a:lnTo>
                    <a:pt x="1691" y="13"/>
                  </a:lnTo>
                  <a:lnTo>
                    <a:pt x="1636" y="20"/>
                  </a:lnTo>
                  <a:lnTo>
                    <a:pt x="1582" y="27"/>
                  </a:lnTo>
                  <a:lnTo>
                    <a:pt x="1527" y="36"/>
                  </a:lnTo>
                  <a:lnTo>
                    <a:pt x="1471" y="47"/>
                  </a:lnTo>
                  <a:lnTo>
                    <a:pt x="1416" y="58"/>
                  </a:lnTo>
                  <a:lnTo>
                    <a:pt x="1362" y="73"/>
                  </a:lnTo>
                  <a:lnTo>
                    <a:pt x="1309" y="87"/>
                  </a:lnTo>
                  <a:lnTo>
                    <a:pt x="1255" y="103"/>
                  </a:lnTo>
                  <a:lnTo>
                    <a:pt x="1202" y="122"/>
                  </a:lnTo>
                  <a:lnTo>
                    <a:pt x="1149" y="143"/>
                  </a:lnTo>
                  <a:lnTo>
                    <a:pt x="1099" y="165"/>
                  </a:lnTo>
                  <a:lnTo>
                    <a:pt x="1099" y="165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3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3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136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417496" y="6633336"/>
            <a:ext cx="396000" cy="1800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224072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23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332000" y="6416362"/>
            <a:ext cx="7200000" cy="36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24" name="Picture 2" descr="image00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595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8229384" cy="648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16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61376" y="6597336"/>
            <a:ext cx="1296080" cy="2160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18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20" name="Espace réservé du numéro de diapositive 8"/>
          <p:cNvSpPr txBox="1">
            <a:spLocks/>
          </p:cNvSpPr>
          <p:nvPr userDrawn="1"/>
        </p:nvSpPr>
        <p:spPr>
          <a:xfrm>
            <a:off x="9462500" y="663337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52F7E0-EA37-4E6C-905D-5387D5601DFD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2" t="29739" r="23966" b="26398"/>
          <a:stretch/>
        </p:blipFill>
        <p:spPr bwMode="auto">
          <a:xfrm>
            <a:off x="8409384" y="205098"/>
            <a:ext cx="1358782" cy="37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 userDrawn="1"/>
        </p:nvGrpSpPr>
        <p:grpSpPr>
          <a:xfrm>
            <a:off x="8661819" y="6170268"/>
            <a:ext cx="1242203" cy="683066"/>
            <a:chOff x="2898775" y="4948238"/>
            <a:chExt cx="1060450" cy="542925"/>
          </a:xfrm>
        </p:grpSpPr>
        <p:sp>
          <p:nvSpPr>
            <p:cNvPr id="21" name="Freeform 5"/>
            <p:cNvSpPr>
              <a:spLocks/>
            </p:cNvSpPr>
            <p:nvPr userDrawn="1"/>
          </p:nvSpPr>
          <p:spPr bwMode="auto">
            <a:xfrm>
              <a:off x="3140075" y="5132388"/>
              <a:ext cx="819150" cy="358775"/>
            </a:xfrm>
            <a:custGeom>
              <a:avLst/>
              <a:gdLst/>
              <a:ahLst/>
              <a:cxnLst>
                <a:cxn ang="0">
                  <a:pos x="300" y="132"/>
                </a:cxn>
                <a:cxn ang="0">
                  <a:pos x="300" y="132"/>
                </a:cxn>
                <a:cxn ang="0">
                  <a:pos x="248" y="152"/>
                </a:cxn>
                <a:cxn ang="0">
                  <a:pos x="202" y="170"/>
                </a:cxn>
                <a:cxn ang="0">
                  <a:pos x="162" y="184"/>
                </a:cxn>
                <a:cxn ang="0">
                  <a:pos x="124" y="196"/>
                </a:cxn>
                <a:cxn ang="0">
                  <a:pos x="58" y="212"/>
                </a:cxn>
                <a:cxn ang="0">
                  <a:pos x="2" y="224"/>
                </a:cxn>
                <a:cxn ang="0">
                  <a:pos x="2" y="224"/>
                </a:cxn>
                <a:cxn ang="0">
                  <a:pos x="0" y="226"/>
                </a:cxn>
                <a:cxn ang="0">
                  <a:pos x="0" y="226"/>
                </a:cxn>
                <a:cxn ang="0">
                  <a:pos x="516" y="226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516" y="0"/>
                </a:cxn>
                <a:cxn ang="0">
                  <a:pos x="490" y="20"/>
                </a:cxn>
                <a:cxn ang="0">
                  <a:pos x="440" y="54"/>
                </a:cxn>
                <a:cxn ang="0">
                  <a:pos x="410" y="74"/>
                </a:cxn>
                <a:cxn ang="0">
                  <a:pos x="374" y="94"/>
                </a:cxn>
                <a:cxn ang="0">
                  <a:pos x="338" y="114"/>
                </a:cxn>
                <a:cxn ang="0">
                  <a:pos x="300" y="132"/>
                </a:cxn>
                <a:cxn ang="0">
                  <a:pos x="300" y="132"/>
                </a:cxn>
              </a:cxnLst>
              <a:rect l="0" t="0" r="r" b="b"/>
              <a:pathLst>
                <a:path w="516" h="226">
                  <a:moveTo>
                    <a:pt x="300" y="132"/>
                  </a:moveTo>
                  <a:lnTo>
                    <a:pt x="300" y="132"/>
                  </a:lnTo>
                  <a:lnTo>
                    <a:pt x="248" y="152"/>
                  </a:lnTo>
                  <a:lnTo>
                    <a:pt x="202" y="170"/>
                  </a:lnTo>
                  <a:lnTo>
                    <a:pt x="162" y="184"/>
                  </a:lnTo>
                  <a:lnTo>
                    <a:pt x="124" y="196"/>
                  </a:lnTo>
                  <a:lnTo>
                    <a:pt x="58" y="212"/>
                  </a:lnTo>
                  <a:lnTo>
                    <a:pt x="2" y="224"/>
                  </a:lnTo>
                  <a:lnTo>
                    <a:pt x="2" y="224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516" y="226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516" y="0"/>
                  </a:lnTo>
                  <a:lnTo>
                    <a:pt x="490" y="20"/>
                  </a:lnTo>
                  <a:lnTo>
                    <a:pt x="440" y="54"/>
                  </a:lnTo>
                  <a:lnTo>
                    <a:pt x="410" y="74"/>
                  </a:lnTo>
                  <a:lnTo>
                    <a:pt x="374" y="94"/>
                  </a:lnTo>
                  <a:lnTo>
                    <a:pt x="338" y="114"/>
                  </a:lnTo>
                  <a:lnTo>
                    <a:pt x="300" y="132"/>
                  </a:lnTo>
                  <a:lnTo>
                    <a:pt x="300" y="13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2898775" y="4948238"/>
              <a:ext cx="1060450" cy="542925"/>
            </a:xfrm>
            <a:custGeom>
              <a:avLst/>
              <a:gdLst/>
              <a:ahLst/>
              <a:cxnLst>
                <a:cxn ang="0">
                  <a:pos x="422" y="176"/>
                </a:cxn>
                <a:cxn ang="0">
                  <a:pos x="422" y="176"/>
                </a:cxn>
                <a:cxn ang="0">
                  <a:pos x="370" y="202"/>
                </a:cxn>
                <a:cxn ang="0">
                  <a:pos x="312" y="230"/>
                </a:cxn>
                <a:cxn ang="0">
                  <a:pos x="250" y="254"/>
                </a:cxn>
                <a:cxn ang="0">
                  <a:pos x="188" y="278"/>
                </a:cxn>
                <a:cxn ang="0">
                  <a:pos x="130" y="300"/>
                </a:cxn>
                <a:cxn ang="0">
                  <a:pos x="76" y="318"/>
                </a:cxn>
                <a:cxn ang="0">
                  <a:pos x="32" y="332"/>
                </a:cxn>
                <a:cxn ang="0">
                  <a:pos x="0" y="342"/>
                </a:cxn>
                <a:cxn ang="0">
                  <a:pos x="0" y="342"/>
                </a:cxn>
                <a:cxn ang="0">
                  <a:pos x="152" y="342"/>
                </a:cxn>
                <a:cxn ang="0">
                  <a:pos x="152" y="342"/>
                </a:cxn>
                <a:cxn ang="0">
                  <a:pos x="154" y="340"/>
                </a:cxn>
                <a:cxn ang="0">
                  <a:pos x="154" y="340"/>
                </a:cxn>
                <a:cxn ang="0">
                  <a:pos x="210" y="328"/>
                </a:cxn>
                <a:cxn ang="0">
                  <a:pos x="276" y="312"/>
                </a:cxn>
                <a:cxn ang="0">
                  <a:pos x="314" y="300"/>
                </a:cxn>
                <a:cxn ang="0">
                  <a:pos x="354" y="286"/>
                </a:cxn>
                <a:cxn ang="0">
                  <a:pos x="400" y="268"/>
                </a:cxn>
                <a:cxn ang="0">
                  <a:pos x="452" y="248"/>
                </a:cxn>
                <a:cxn ang="0">
                  <a:pos x="452" y="248"/>
                </a:cxn>
                <a:cxn ang="0">
                  <a:pos x="490" y="230"/>
                </a:cxn>
                <a:cxn ang="0">
                  <a:pos x="526" y="210"/>
                </a:cxn>
                <a:cxn ang="0">
                  <a:pos x="562" y="190"/>
                </a:cxn>
                <a:cxn ang="0">
                  <a:pos x="592" y="170"/>
                </a:cxn>
                <a:cxn ang="0">
                  <a:pos x="642" y="13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116"/>
                </a:cxn>
                <a:cxn ang="0">
                  <a:pos x="668" y="0"/>
                </a:cxn>
                <a:cxn ang="0">
                  <a:pos x="668" y="0"/>
                </a:cxn>
                <a:cxn ang="0">
                  <a:pos x="628" y="36"/>
                </a:cxn>
                <a:cxn ang="0">
                  <a:pos x="576" y="76"/>
                </a:cxn>
                <a:cxn ang="0">
                  <a:pos x="546" y="98"/>
                </a:cxn>
                <a:cxn ang="0">
                  <a:pos x="510" y="124"/>
                </a:cxn>
                <a:cxn ang="0">
                  <a:pos x="470" y="148"/>
                </a:cxn>
                <a:cxn ang="0">
                  <a:pos x="422" y="176"/>
                </a:cxn>
                <a:cxn ang="0">
                  <a:pos x="422" y="176"/>
                </a:cxn>
              </a:cxnLst>
              <a:rect l="0" t="0" r="r" b="b"/>
              <a:pathLst>
                <a:path w="668" h="342">
                  <a:moveTo>
                    <a:pt x="422" y="176"/>
                  </a:moveTo>
                  <a:lnTo>
                    <a:pt x="422" y="176"/>
                  </a:lnTo>
                  <a:lnTo>
                    <a:pt x="370" y="202"/>
                  </a:lnTo>
                  <a:lnTo>
                    <a:pt x="312" y="230"/>
                  </a:lnTo>
                  <a:lnTo>
                    <a:pt x="250" y="254"/>
                  </a:lnTo>
                  <a:lnTo>
                    <a:pt x="188" y="278"/>
                  </a:lnTo>
                  <a:lnTo>
                    <a:pt x="130" y="300"/>
                  </a:lnTo>
                  <a:lnTo>
                    <a:pt x="76" y="318"/>
                  </a:lnTo>
                  <a:lnTo>
                    <a:pt x="32" y="332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152" y="342"/>
                  </a:lnTo>
                  <a:lnTo>
                    <a:pt x="152" y="342"/>
                  </a:lnTo>
                  <a:lnTo>
                    <a:pt x="154" y="340"/>
                  </a:lnTo>
                  <a:lnTo>
                    <a:pt x="154" y="340"/>
                  </a:lnTo>
                  <a:lnTo>
                    <a:pt x="210" y="328"/>
                  </a:lnTo>
                  <a:lnTo>
                    <a:pt x="276" y="312"/>
                  </a:lnTo>
                  <a:lnTo>
                    <a:pt x="314" y="300"/>
                  </a:lnTo>
                  <a:lnTo>
                    <a:pt x="354" y="286"/>
                  </a:lnTo>
                  <a:lnTo>
                    <a:pt x="400" y="268"/>
                  </a:lnTo>
                  <a:lnTo>
                    <a:pt x="452" y="248"/>
                  </a:lnTo>
                  <a:lnTo>
                    <a:pt x="452" y="248"/>
                  </a:lnTo>
                  <a:lnTo>
                    <a:pt x="490" y="230"/>
                  </a:lnTo>
                  <a:lnTo>
                    <a:pt x="526" y="210"/>
                  </a:lnTo>
                  <a:lnTo>
                    <a:pt x="562" y="190"/>
                  </a:lnTo>
                  <a:lnTo>
                    <a:pt x="592" y="170"/>
                  </a:lnTo>
                  <a:lnTo>
                    <a:pt x="642" y="13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116"/>
                  </a:lnTo>
                  <a:lnTo>
                    <a:pt x="668" y="0"/>
                  </a:lnTo>
                  <a:lnTo>
                    <a:pt x="668" y="0"/>
                  </a:lnTo>
                  <a:lnTo>
                    <a:pt x="628" y="36"/>
                  </a:lnTo>
                  <a:lnTo>
                    <a:pt x="576" y="76"/>
                  </a:lnTo>
                  <a:lnTo>
                    <a:pt x="546" y="98"/>
                  </a:lnTo>
                  <a:lnTo>
                    <a:pt x="510" y="124"/>
                  </a:lnTo>
                  <a:lnTo>
                    <a:pt x="470" y="148"/>
                  </a:lnTo>
                  <a:lnTo>
                    <a:pt x="422" y="176"/>
                  </a:lnTo>
                  <a:lnTo>
                    <a:pt x="422" y="176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chemeClr val="bg1"/>
                </a:solidFill>
              </a:endParaRPr>
            </a:p>
          </p:txBody>
        </p:sp>
      </p:grpSp>
      <p:sp>
        <p:nvSpPr>
          <p:cNvPr id="13" name="Freeform 5"/>
          <p:cNvSpPr>
            <a:spLocks/>
          </p:cNvSpPr>
          <p:nvPr userDrawn="1"/>
        </p:nvSpPr>
        <p:spPr bwMode="auto">
          <a:xfrm>
            <a:off x="0" y="0"/>
            <a:ext cx="6858000" cy="810883"/>
          </a:xfrm>
          <a:custGeom>
            <a:avLst/>
            <a:gdLst/>
            <a:ahLst/>
            <a:cxnLst>
              <a:cxn ang="0">
                <a:pos x="538" y="2"/>
              </a:cxn>
              <a:cxn ang="0">
                <a:pos x="0" y="0"/>
              </a:cxn>
              <a:cxn ang="0">
                <a:pos x="0" y="140"/>
              </a:cxn>
              <a:cxn ang="0">
                <a:pos x="70" y="192"/>
              </a:cxn>
              <a:cxn ang="0">
                <a:pos x="170" y="250"/>
              </a:cxn>
              <a:cxn ang="0">
                <a:pos x="300" y="310"/>
              </a:cxn>
              <a:cxn ang="0">
                <a:pos x="456" y="370"/>
              </a:cxn>
              <a:cxn ang="0">
                <a:pos x="636" y="426"/>
              </a:cxn>
              <a:cxn ang="0">
                <a:pos x="840" y="476"/>
              </a:cxn>
              <a:cxn ang="0">
                <a:pos x="1062" y="518"/>
              </a:cxn>
              <a:cxn ang="0">
                <a:pos x="1300" y="546"/>
              </a:cxn>
              <a:cxn ang="0">
                <a:pos x="1552" y="562"/>
              </a:cxn>
              <a:cxn ang="0">
                <a:pos x="1750" y="560"/>
              </a:cxn>
              <a:cxn ang="0">
                <a:pos x="1884" y="554"/>
              </a:cxn>
              <a:cxn ang="0">
                <a:pos x="2020" y="542"/>
              </a:cxn>
              <a:cxn ang="0">
                <a:pos x="2158" y="524"/>
              </a:cxn>
              <a:cxn ang="0">
                <a:pos x="2298" y="500"/>
              </a:cxn>
              <a:cxn ang="0">
                <a:pos x="2440" y="470"/>
              </a:cxn>
              <a:cxn ang="0">
                <a:pos x="2582" y="434"/>
              </a:cxn>
              <a:cxn ang="0">
                <a:pos x="2724" y="388"/>
              </a:cxn>
              <a:cxn ang="0">
                <a:pos x="2866" y="338"/>
              </a:cxn>
              <a:cxn ang="0">
                <a:pos x="3010" y="278"/>
              </a:cxn>
              <a:cxn ang="0">
                <a:pos x="3152" y="210"/>
              </a:cxn>
              <a:cxn ang="0">
                <a:pos x="3294" y="134"/>
              </a:cxn>
              <a:cxn ang="0">
                <a:pos x="3434" y="50"/>
              </a:cxn>
              <a:cxn ang="0">
                <a:pos x="3216" y="4"/>
              </a:cxn>
              <a:cxn ang="0">
                <a:pos x="3122" y="54"/>
              </a:cxn>
              <a:cxn ang="0">
                <a:pos x="2942" y="144"/>
              </a:cxn>
              <a:cxn ang="0">
                <a:pos x="2766" y="220"/>
              </a:cxn>
              <a:cxn ang="0">
                <a:pos x="2594" y="282"/>
              </a:cxn>
              <a:cxn ang="0">
                <a:pos x="2426" y="332"/>
              </a:cxn>
              <a:cxn ang="0">
                <a:pos x="2262" y="368"/>
              </a:cxn>
              <a:cxn ang="0">
                <a:pos x="2100" y="392"/>
              </a:cxn>
              <a:cxn ang="0">
                <a:pos x="1938" y="402"/>
              </a:cxn>
              <a:cxn ang="0">
                <a:pos x="1778" y="400"/>
              </a:cxn>
              <a:cxn ang="0">
                <a:pos x="1620" y="386"/>
              </a:cxn>
              <a:cxn ang="0">
                <a:pos x="1460" y="358"/>
              </a:cxn>
              <a:cxn ang="0">
                <a:pos x="1298" y="320"/>
              </a:cxn>
              <a:cxn ang="0">
                <a:pos x="1134" y="268"/>
              </a:cxn>
              <a:cxn ang="0">
                <a:pos x="968" y="206"/>
              </a:cxn>
              <a:cxn ang="0">
                <a:pos x="800" y="132"/>
              </a:cxn>
              <a:cxn ang="0">
                <a:pos x="626" y="48"/>
              </a:cxn>
              <a:cxn ang="0">
                <a:pos x="538" y="2"/>
              </a:cxn>
            </a:cxnLst>
            <a:rect l="0" t="0" r="r" b="b"/>
            <a:pathLst>
              <a:path w="3504" h="562">
                <a:moveTo>
                  <a:pt x="538" y="2"/>
                </a:moveTo>
                <a:lnTo>
                  <a:pt x="538" y="2"/>
                </a:lnTo>
                <a:lnTo>
                  <a:pt x="0" y="0"/>
                </a:lnTo>
                <a:lnTo>
                  <a:pt x="0" y="0"/>
                </a:lnTo>
                <a:lnTo>
                  <a:pt x="0" y="140"/>
                </a:lnTo>
                <a:lnTo>
                  <a:pt x="0" y="140"/>
                </a:lnTo>
                <a:lnTo>
                  <a:pt x="30" y="164"/>
                </a:lnTo>
                <a:lnTo>
                  <a:pt x="70" y="192"/>
                </a:lnTo>
                <a:lnTo>
                  <a:pt x="116" y="220"/>
                </a:lnTo>
                <a:lnTo>
                  <a:pt x="170" y="250"/>
                </a:lnTo>
                <a:lnTo>
                  <a:pt x="232" y="280"/>
                </a:lnTo>
                <a:lnTo>
                  <a:pt x="300" y="310"/>
                </a:lnTo>
                <a:lnTo>
                  <a:pt x="374" y="340"/>
                </a:lnTo>
                <a:lnTo>
                  <a:pt x="456" y="370"/>
                </a:lnTo>
                <a:lnTo>
                  <a:pt x="544" y="398"/>
                </a:lnTo>
                <a:lnTo>
                  <a:pt x="636" y="426"/>
                </a:lnTo>
                <a:lnTo>
                  <a:pt x="736" y="452"/>
                </a:lnTo>
                <a:lnTo>
                  <a:pt x="840" y="476"/>
                </a:lnTo>
                <a:lnTo>
                  <a:pt x="948" y="498"/>
                </a:lnTo>
                <a:lnTo>
                  <a:pt x="1062" y="518"/>
                </a:lnTo>
                <a:lnTo>
                  <a:pt x="1178" y="534"/>
                </a:lnTo>
                <a:lnTo>
                  <a:pt x="1300" y="546"/>
                </a:lnTo>
                <a:lnTo>
                  <a:pt x="1424" y="556"/>
                </a:lnTo>
                <a:lnTo>
                  <a:pt x="1552" y="562"/>
                </a:lnTo>
                <a:lnTo>
                  <a:pt x="1682" y="562"/>
                </a:lnTo>
                <a:lnTo>
                  <a:pt x="1750" y="560"/>
                </a:lnTo>
                <a:lnTo>
                  <a:pt x="1816" y="558"/>
                </a:lnTo>
                <a:lnTo>
                  <a:pt x="1884" y="554"/>
                </a:lnTo>
                <a:lnTo>
                  <a:pt x="1952" y="548"/>
                </a:lnTo>
                <a:lnTo>
                  <a:pt x="2020" y="542"/>
                </a:lnTo>
                <a:lnTo>
                  <a:pt x="2090" y="534"/>
                </a:lnTo>
                <a:lnTo>
                  <a:pt x="2158" y="524"/>
                </a:lnTo>
                <a:lnTo>
                  <a:pt x="2228" y="512"/>
                </a:lnTo>
                <a:lnTo>
                  <a:pt x="2298" y="500"/>
                </a:lnTo>
                <a:lnTo>
                  <a:pt x="2368" y="486"/>
                </a:lnTo>
                <a:lnTo>
                  <a:pt x="2440" y="470"/>
                </a:lnTo>
                <a:lnTo>
                  <a:pt x="2510" y="452"/>
                </a:lnTo>
                <a:lnTo>
                  <a:pt x="2582" y="434"/>
                </a:lnTo>
                <a:lnTo>
                  <a:pt x="2652" y="412"/>
                </a:lnTo>
                <a:lnTo>
                  <a:pt x="2724" y="388"/>
                </a:lnTo>
                <a:lnTo>
                  <a:pt x="2796" y="364"/>
                </a:lnTo>
                <a:lnTo>
                  <a:pt x="2866" y="338"/>
                </a:lnTo>
                <a:lnTo>
                  <a:pt x="2938" y="308"/>
                </a:lnTo>
                <a:lnTo>
                  <a:pt x="3010" y="278"/>
                </a:lnTo>
                <a:lnTo>
                  <a:pt x="3080" y="246"/>
                </a:lnTo>
                <a:lnTo>
                  <a:pt x="3152" y="210"/>
                </a:lnTo>
                <a:lnTo>
                  <a:pt x="3222" y="174"/>
                </a:lnTo>
                <a:lnTo>
                  <a:pt x="3294" y="134"/>
                </a:lnTo>
                <a:lnTo>
                  <a:pt x="3364" y="92"/>
                </a:lnTo>
                <a:lnTo>
                  <a:pt x="3434" y="50"/>
                </a:lnTo>
                <a:lnTo>
                  <a:pt x="3504" y="4"/>
                </a:lnTo>
                <a:lnTo>
                  <a:pt x="3216" y="4"/>
                </a:lnTo>
                <a:lnTo>
                  <a:pt x="3216" y="4"/>
                </a:lnTo>
                <a:lnTo>
                  <a:pt x="3122" y="54"/>
                </a:lnTo>
                <a:lnTo>
                  <a:pt x="3032" y="100"/>
                </a:lnTo>
                <a:lnTo>
                  <a:pt x="2942" y="144"/>
                </a:lnTo>
                <a:lnTo>
                  <a:pt x="2852" y="184"/>
                </a:lnTo>
                <a:lnTo>
                  <a:pt x="2766" y="220"/>
                </a:lnTo>
                <a:lnTo>
                  <a:pt x="2678" y="254"/>
                </a:lnTo>
                <a:lnTo>
                  <a:pt x="2594" y="282"/>
                </a:lnTo>
                <a:lnTo>
                  <a:pt x="2510" y="310"/>
                </a:lnTo>
                <a:lnTo>
                  <a:pt x="2426" y="332"/>
                </a:lnTo>
                <a:lnTo>
                  <a:pt x="2344" y="352"/>
                </a:lnTo>
                <a:lnTo>
                  <a:pt x="2262" y="368"/>
                </a:lnTo>
                <a:lnTo>
                  <a:pt x="2180" y="382"/>
                </a:lnTo>
                <a:lnTo>
                  <a:pt x="2100" y="392"/>
                </a:lnTo>
                <a:lnTo>
                  <a:pt x="2018" y="398"/>
                </a:lnTo>
                <a:lnTo>
                  <a:pt x="1938" y="402"/>
                </a:lnTo>
                <a:lnTo>
                  <a:pt x="1858" y="402"/>
                </a:lnTo>
                <a:lnTo>
                  <a:pt x="1778" y="400"/>
                </a:lnTo>
                <a:lnTo>
                  <a:pt x="1700" y="394"/>
                </a:lnTo>
                <a:lnTo>
                  <a:pt x="1620" y="386"/>
                </a:lnTo>
                <a:lnTo>
                  <a:pt x="1540" y="374"/>
                </a:lnTo>
                <a:lnTo>
                  <a:pt x="1460" y="358"/>
                </a:lnTo>
                <a:lnTo>
                  <a:pt x="1378" y="340"/>
                </a:lnTo>
                <a:lnTo>
                  <a:pt x="1298" y="320"/>
                </a:lnTo>
                <a:lnTo>
                  <a:pt x="1216" y="296"/>
                </a:lnTo>
                <a:lnTo>
                  <a:pt x="1134" y="268"/>
                </a:lnTo>
                <a:lnTo>
                  <a:pt x="1052" y="240"/>
                </a:lnTo>
                <a:lnTo>
                  <a:pt x="968" y="206"/>
                </a:lnTo>
                <a:lnTo>
                  <a:pt x="884" y="172"/>
                </a:lnTo>
                <a:lnTo>
                  <a:pt x="800" y="132"/>
                </a:lnTo>
                <a:lnTo>
                  <a:pt x="714" y="92"/>
                </a:lnTo>
                <a:lnTo>
                  <a:pt x="626" y="48"/>
                </a:lnTo>
                <a:lnTo>
                  <a:pt x="538" y="2"/>
                </a:lnTo>
                <a:lnTo>
                  <a:pt x="538" y="2"/>
                </a:lnTo>
                <a:close/>
              </a:path>
            </a:pathLst>
          </a:custGeom>
          <a:solidFill>
            <a:srgbClr val="EAE9E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Espace réservé du titre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576000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idx="1"/>
          </p:nvPr>
        </p:nvSpPr>
        <p:spPr>
          <a:xfrm>
            <a:off x="180000" y="899999"/>
            <a:ext cx="9576000" cy="54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7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761376" y="6597336"/>
            <a:ext cx="115206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Novembre 2018</a:t>
            </a:r>
            <a:endParaRPr lang="fr-FR" dirty="0"/>
          </a:p>
        </p:txBody>
      </p:sp>
      <p:sp>
        <p:nvSpPr>
          <p:cNvPr id="18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332000" y="6453336"/>
            <a:ext cx="720000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1000"/>
              </a:lnSpc>
              <a:defRPr sz="10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504000" y="6633336"/>
            <a:ext cx="396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352F7E0-EA37-4E6C-905D-5387D5601DF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Picture 2" descr="image004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6488307"/>
            <a:ext cx="897310" cy="2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699" r:id="rId3"/>
    <p:sldLayoutId id="2147483726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fr-FR" sz="2400" b="1" i="0" u="none" strike="noStrike" baseline="0" dirty="0" smtClean="0">
          <a:solidFill>
            <a:schemeClr val="tx2"/>
          </a:solidFill>
          <a:latin typeface="Calibri" panose="020F0502020204030204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30040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lang="fr-FR" sz="2000" b="0" i="0" u="none" strike="noStrike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o"/>
        <a:defRPr sz="16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-"/>
        <a:defRPr sz="1100">
          <a:solidFill>
            <a:srgbClr val="585858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Clients\SNCF\2018 - SNCF - TER Normandie - 30042\Quanti\Rapport\Vague 3 - 4e trimestre\nuages de mots TER V3\Images nuages 3\Rouen Serqueux Lille posi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55" y="0"/>
            <a:ext cx="9889099" cy="741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19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</a:t>
            </a:r>
            <a:r>
              <a:rPr lang="fr-FR" sz="2400" b="1" dirty="0">
                <a:solidFill>
                  <a:schemeClr val="tx2"/>
                </a:solidFill>
              </a:rPr>
              <a:t>TER Axe </a:t>
            </a:r>
            <a:r>
              <a:rPr lang="fr-FR" sz="2400" b="1" dirty="0" smtClean="0">
                <a:solidFill>
                  <a:schemeClr val="tx2"/>
                </a:solidFill>
              </a:rPr>
              <a:t>Rouen </a:t>
            </a:r>
            <a:r>
              <a:rPr lang="fr-FR" sz="2400" b="1" dirty="0" err="1" smtClean="0">
                <a:solidFill>
                  <a:schemeClr val="tx2"/>
                </a:solidFill>
              </a:rPr>
              <a:t>Serqueux</a:t>
            </a:r>
            <a:r>
              <a:rPr lang="fr-FR" sz="2400" b="1" dirty="0" smtClean="0">
                <a:solidFill>
                  <a:schemeClr val="tx2"/>
                </a:solidFill>
              </a:rPr>
              <a:t> Lille - positif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70p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796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lients\SNCF\2018 - SNCF - TER Normandie - 30042\Quanti\Rapport\Vague 3 - 4e trimestre\nuages de mots TER V3\Images nuages 3\Rouen Serqueux Lille négatif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Novembre 2018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TER Normandie - Vague 3 - 4e trimestre 2018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2F7E0-EA37-4E6C-905D-5387D5601DF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434" y="15007"/>
            <a:ext cx="7277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/>
                </a:solidFill>
              </a:rPr>
              <a:t>Nuage de mots – TER Axe </a:t>
            </a:r>
            <a:r>
              <a:rPr lang="fr-FR" sz="2400" b="1" dirty="0">
                <a:solidFill>
                  <a:schemeClr val="tx2"/>
                </a:solidFill>
              </a:rPr>
              <a:t>Rouen </a:t>
            </a:r>
            <a:r>
              <a:rPr lang="fr-FR" sz="2400" b="1" dirty="0" err="1">
                <a:solidFill>
                  <a:schemeClr val="tx2"/>
                </a:solidFill>
              </a:rPr>
              <a:t>Serqueux</a:t>
            </a:r>
            <a:r>
              <a:rPr lang="fr-FR" sz="2400" b="1" dirty="0">
                <a:solidFill>
                  <a:schemeClr val="tx2"/>
                </a:solidFill>
              </a:rPr>
              <a:t> Lille </a:t>
            </a:r>
            <a:r>
              <a:rPr lang="fr-FR" sz="2400" b="1" dirty="0" smtClean="0">
                <a:solidFill>
                  <a:schemeClr val="tx2"/>
                </a:solidFill>
              </a:rPr>
              <a:t>- négatif</a:t>
            </a:r>
            <a:endParaRPr lang="fr-FR" sz="2400" b="1" dirty="0">
              <a:solidFill>
                <a:schemeClr val="tx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28464" y="692696"/>
            <a:ext cx="1432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Base réponses : 72p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21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v2_paysage">
  <a:themeElements>
    <a:clrScheme name="MV2">
      <a:dk1>
        <a:srgbClr val="757575"/>
      </a:dk1>
      <a:lt1>
        <a:srgbClr val="FFFFFF"/>
      </a:lt1>
      <a:dk2>
        <a:srgbClr val="E30040"/>
      </a:dk2>
      <a:lt2>
        <a:srgbClr val="E5D1F3"/>
      </a:lt2>
      <a:accent1>
        <a:srgbClr val="44A2CC"/>
      </a:accent1>
      <a:accent2>
        <a:srgbClr val="ED6189"/>
      </a:accent2>
      <a:accent3>
        <a:srgbClr val="E12CC4"/>
      </a:accent3>
      <a:accent4>
        <a:srgbClr val="A769CE"/>
      </a:accent4>
      <a:accent5>
        <a:srgbClr val="E7255C"/>
      </a:accent5>
      <a:accent6>
        <a:srgbClr val="7F7BB1"/>
      </a:accent6>
      <a:hlink>
        <a:srgbClr val="ACACAC"/>
      </a:hlink>
      <a:folHlink>
        <a:srgbClr val="ACACAC"/>
      </a:folHlink>
    </a:clrScheme>
    <a:fontScheme name="Versailles">
      <a:majorFont>
        <a:latin typeface="Apollon-Bold"/>
        <a:ea typeface=""/>
        <a:cs typeface=""/>
      </a:majorFont>
      <a:minorFont>
        <a:latin typeface="Apollon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3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FDF1F4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EF7F8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4">
        <a:dk1>
          <a:srgbClr val="757575"/>
        </a:dk1>
        <a:lt1>
          <a:srgbClr val="FFFFFF"/>
        </a:lt1>
        <a:dk2>
          <a:srgbClr val="E30040"/>
        </a:dk2>
        <a:lt2>
          <a:srgbClr val="E5D1F3"/>
        </a:lt2>
        <a:accent1>
          <a:srgbClr val="E2E2E2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EEEEEE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15">
        <a:dk1>
          <a:srgbClr val="757575"/>
        </a:dk1>
        <a:lt1>
          <a:srgbClr val="FFFFFF"/>
        </a:lt1>
        <a:dk2>
          <a:srgbClr val="E30040"/>
        </a:dk2>
        <a:lt2>
          <a:srgbClr val="D9D9D9"/>
        </a:lt2>
        <a:accent1>
          <a:srgbClr val="EADBF5"/>
        </a:accent1>
        <a:accent2>
          <a:srgbClr val="ED6189"/>
        </a:accent2>
        <a:accent3>
          <a:srgbClr val="FFFFFF"/>
        </a:accent3>
        <a:accent4>
          <a:srgbClr val="636363"/>
        </a:accent4>
        <a:accent5>
          <a:srgbClr val="F3EAF9"/>
        </a:accent5>
        <a:accent6>
          <a:srgbClr val="D7577C"/>
        </a:accent6>
        <a:hlink>
          <a:srgbClr val="7F7BB1"/>
        </a:hlink>
        <a:folHlink>
          <a:srgbClr val="A769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Mv2_paysage</Template>
  <TotalTime>61977</TotalTime>
  <Words>54</Words>
  <Application>Microsoft Office PowerPoint</Application>
  <PresentationFormat>Format A4 (210 x 297 mm)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Mv2_paysage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Sihame BERRICHI</dc:creator>
  <cp:lastModifiedBy>Geneviève BARRITAULT</cp:lastModifiedBy>
  <cp:revision>7380</cp:revision>
  <cp:lastPrinted>2018-05-09T08:24:36Z</cp:lastPrinted>
  <dcterms:created xsi:type="dcterms:W3CDTF">2013-05-29T10:23:46Z</dcterms:created>
  <dcterms:modified xsi:type="dcterms:W3CDTF">2018-12-06T17:29:43Z</dcterms:modified>
</cp:coreProperties>
</file>