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7" r:id="rId2"/>
    <p:sldId id="69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8434" autoAdjust="0"/>
  </p:normalViewPr>
  <p:slideViewPr>
    <p:cSldViewPr>
      <p:cViewPr>
        <p:scale>
          <a:sx n="100" d="100"/>
          <a:sy n="100" d="100"/>
        </p:scale>
        <p:origin x="-150" y="-2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9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Lille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95p</a:t>
            </a:r>
            <a:endParaRPr lang="fr-FR" sz="1200" dirty="0"/>
          </a:p>
        </p:txBody>
      </p:sp>
      <p:pic>
        <p:nvPicPr>
          <p:cNvPr id="1026" name="Picture 2" descr="Z:\Clients\SNCF\2018 - SNCF - TER Normandie satisfaction - 30042\Quanti\Rapport\Vague 4 - 4e trimestre (V4) 2018\Nuages de mots TER V4\Images nuages T4\rouen serqueux lill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27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err="1">
                <a:solidFill>
                  <a:schemeClr val="tx2"/>
                </a:solidFill>
              </a:rPr>
              <a:t>Serqueux</a:t>
            </a:r>
            <a:r>
              <a:rPr lang="fr-FR" sz="2400" b="1" dirty="0">
                <a:solidFill>
                  <a:schemeClr val="tx2"/>
                </a:solidFill>
              </a:rPr>
              <a:t> Lille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87p</a:t>
            </a:r>
            <a:endParaRPr lang="fr-FR" sz="1200" dirty="0"/>
          </a:p>
        </p:txBody>
      </p:sp>
      <p:pic>
        <p:nvPicPr>
          <p:cNvPr id="2050" name="Picture 2" descr="Z:\Clients\SNCF\2018 - SNCF - TER Normandie satisfaction - 30042\Quanti\Rapport\Vague 4 - 4e trimestre (V4) 2018\Nuages de mots TER V4\Images nuages T4\rouen serqueux lill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61982</TotalTime>
  <Words>60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2019-03-05T15:26:03Z</dcterms:modified>
</cp:coreProperties>
</file>