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9" r:id="rId2"/>
    <p:sldId id="70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Z:\Clients\SNCF\2018 - SNCF - TER Normandie - 30042\Quanti\Rapport\Vague 2\nuages de mots TER V2\Images nuages\TER_axe_Serquigny-Paris St Lazar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4" y="692696"/>
            <a:ext cx="8435077" cy="58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err="1" smtClean="0">
                <a:solidFill>
                  <a:schemeClr val="tx2"/>
                </a:solidFill>
              </a:rPr>
              <a:t>Serquigny</a:t>
            </a:r>
            <a:r>
              <a:rPr lang="fr-FR" sz="2400" b="1" dirty="0" smtClean="0">
                <a:solidFill>
                  <a:schemeClr val="tx2"/>
                </a:solidFill>
              </a:rPr>
              <a:t> PSL-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86p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10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Z:\Clients\SNCF\2018 - SNCF - TER Normandie - 30042\Quanti\Rapport\Vague 2\nuages de mots TER V2\Images nuages\TER SER-PSL -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76672"/>
            <a:ext cx="9073009" cy="59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8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 err="1">
                <a:solidFill>
                  <a:schemeClr val="tx2"/>
                </a:solidFill>
              </a:rPr>
              <a:t>Serquigny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PSL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97p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51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2018-10-04T13:20:11Z</dcterms:modified>
</cp:coreProperties>
</file>