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err="1" smtClean="0">
                <a:solidFill>
                  <a:schemeClr val="tx2"/>
                </a:solidFill>
              </a:rPr>
              <a:t>Serquigny</a:t>
            </a:r>
            <a:r>
              <a:rPr lang="fr-FR" sz="2400" b="1" dirty="0" smtClean="0">
                <a:solidFill>
                  <a:schemeClr val="tx2"/>
                </a:solidFill>
              </a:rPr>
              <a:t> PSL-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69p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serquigny PS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8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PSL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serquigny PS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61979</TotalTime>
  <Words>57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2019-03-05T15:25:07Z</dcterms:modified>
</cp:coreProperties>
</file>