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9" r:id="rId2"/>
    <p:sldId id="70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err="1" smtClean="0">
                <a:solidFill>
                  <a:schemeClr val="tx2"/>
                </a:solidFill>
              </a:rPr>
              <a:t>Serquigny</a:t>
            </a:r>
            <a:r>
              <a:rPr lang="fr-FR" sz="2400" b="1" dirty="0" smtClean="0">
                <a:solidFill>
                  <a:schemeClr val="tx2"/>
                </a:solidFill>
              </a:rPr>
              <a:t> PSL-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69p</a:t>
            </a:r>
            <a:endParaRPr lang="fr-FR" sz="1200" dirty="0"/>
          </a:p>
        </p:txBody>
      </p:sp>
      <p:pic>
        <p:nvPicPr>
          <p:cNvPr id="9" name="Picture 2" descr="Z:\Clients\SNCF\2018 - SNCF - TER Normandie - 30042\Quanti\Rapport\Vague 3 - 4e trimestre\nuages de mots TER V3\Images nuages 3\Serquigny PS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565" y="0"/>
            <a:ext cx="10044608" cy="753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8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 err="1">
                <a:solidFill>
                  <a:schemeClr val="tx2"/>
                </a:solidFill>
              </a:rPr>
              <a:t>Serquigny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PSL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79p</a:t>
            </a:r>
            <a:endParaRPr lang="fr-FR" sz="1200" dirty="0"/>
          </a:p>
        </p:txBody>
      </p:sp>
      <p:pic>
        <p:nvPicPr>
          <p:cNvPr id="1027" name="Picture 3" descr="Z:\Clients\SNCF\2018 - SNCF - TER Normandie - 30042\Quanti\Rapport\Vague 3 - 4e trimestre\nuages de mots TER V3\Images nuages 3\Serquigny PSL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61976</TotalTime>
  <Words>51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2018-12-06T17:31:04Z</dcterms:modified>
</cp:coreProperties>
</file>