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5" r:id="rId2"/>
    <p:sldId id="686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Z:\Clients\SNCF\2018 - SNCF - TER Normandie - 30042\Quanti\Rapport\Vague 2\nuages de mots TER V2\Images nuages\TER_axe_Le Havre-Rolleville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831194"/>
            <a:ext cx="9001000" cy="562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86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Le Havre </a:t>
            </a:r>
            <a:r>
              <a:rPr lang="fr-FR" sz="2400" b="1" dirty="0" err="1" smtClean="0">
                <a:solidFill>
                  <a:schemeClr val="tx2"/>
                </a:solidFill>
              </a:rPr>
              <a:t>Rolleville</a:t>
            </a:r>
            <a:r>
              <a:rPr lang="fr-FR" sz="2400" b="1" dirty="0" smtClean="0">
                <a:solidFill>
                  <a:schemeClr val="tx2"/>
                </a:solidFill>
              </a:rPr>
              <a:t>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49p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181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Z:\Clients\SNCF\2018 - SNCF - TER Normandie - 30042\Quanti\Rapport\Vague 2\nuages de mots TER V2\Images nuages\TER Le Havre-Rolleville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692696"/>
            <a:ext cx="8640960" cy="57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947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Le Havre </a:t>
            </a:r>
            <a:r>
              <a:rPr lang="fr-FR" sz="2400" b="1" dirty="0" err="1">
                <a:solidFill>
                  <a:schemeClr val="tx2"/>
                </a:solidFill>
              </a:rPr>
              <a:t>Rolleville</a:t>
            </a:r>
            <a:r>
              <a:rPr lang="fr-FR" sz="2400" b="1" dirty="0">
                <a:solidFill>
                  <a:schemeClr val="tx2"/>
                </a:solidFill>
              </a:rPr>
              <a:t>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36p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82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61972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7377</cp:revision>
  <cp:lastPrinted>2018-05-09T08:24:36Z</cp:lastPrinted>
  <dcterms:created xsi:type="dcterms:W3CDTF">2013-05-29T10:23:46Z</dcterms:created>
  <dcterms:modified xsi:type="dcterms:W3CDTF">2018-10-04T13:14:59Z</dcterms:modified>
</cp:coreProperties>
</file>