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9" r:id="rId2"/>
    <p:sldId id="67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0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901p</a:t>
            </a:r>
            <a:endParaRPr lang="fr-FR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629" y="-819472"/>
            <a:ext cx="11209245" cy="84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8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890p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640" y="-891480"/>
            <a:ext cx="11713301" cy="87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70245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2018-06-04T17:28:31Z</dcterms:modified>
</cp:coreProperties>
</file>