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67" r:id="rId2"/>
    <p:sldId id="66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499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703p</a:t>
            </a:r>
            <a:endParaRPr lang="fr-F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94" y="692696"/>
            <a:ext cx="8221417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Z:\Clients\SNCF\2018 - SNCF - TER Normandie - 30042\Quanti\Rapport\Vague 2\nuages de mots TER V2\Images nuages\TER Global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5"/>
            <a:ext cx="8640960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08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GLOBAL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585p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51816539"/>
      </p:ext>
    </p:extLst>
  </p:cSld>
  <p:clrMapOvr>
    <a:masterClrMapping/>
  </p:clrMapOvr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2018-10-04T12:37:31Z</dcterms:modified>
</cp:coreProperties>
</file>