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7" r:id="rId2"/>
    <p:sldId id="66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499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90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1239p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Globa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06"/>
            <a:ext cx="6842993" cy="68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08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90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1064p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Global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5007"/>
            <a:ext cx="6842994" cy="684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61978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2019-01-25T12:17:37Z</dcterms:modified>
</cp:coreProperties>
</file>