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7" r:id="rId2"/>
    <p:sldId id="66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9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1239p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Globa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06"/>
            <a:ext cx="6842993" cy="68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08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1064p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Globa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5007"/>
            <a:ext cx="6842994" cy="68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61981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2019-03-05T15:24:54Z</dcterms:modified>
</cp:coreProperties>
</file>