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7" r:id="rId2"/>
    <p:sldId id="66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Clients\SNCF\2018 - SNCF - TER Normandie - 30042\Quanti\Rapport\Vague 3 - 4e trimestre\nuages de mots TER V3\Images nuages 3\Globa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9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625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1 171p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1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Global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08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928p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51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49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7381</cp:revision>
  <cp:lastPrinted>2018-05-09T08:24:36Z</cp:lastPrinted>
  <dcterms:created xsi:type="dcterms:W3CDTF">2013-05-29T10:23:46Z</dcterms:created>
  <dcterms:modified xsi:type="dcterms:W3CDTF">2018-12-06T17:13:49Z</dcterms:modified>
</cp:coreProperties>
</file>