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89" r:id="rId2"/>
    <p:sldId id="690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9768" autoAdjust="0"/>
  </p:normalViewPr>
  <p:slideViewPr>
    <p:cSldViewPr>
      <p:cViewPr>
        <p:scale>
          <a:sx n="100" d="100"/>
          <a:sy n="100" d="100"/>
        </p:scale>
        <p:origin x="-1038" y="-28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9525552" y="6633336"/>
            <a:ext cx="396000" cy="180000"/>
          </a:xfrm>
        </p:spPr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590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</a:t>
            </a:r>
            <a:r>
              <a:rPr lang="fr-FR" sz="1200" dirty="0" smtClean="0"/>
              <a:t>1110p</a:t>
            </a:r>
            <a:endParaRPr lang="fr-FR" sz="1200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4873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</a:t>
            </a:r>
            <a:r>
              <a:rPr lang="fr-FR" sz="2400" b="1" dirty="0">
                <a:solidFill>
                  <a:schemeClr val="tx2"/>
                </a:solidFill>
              </a:rPr>
              <a:t>Global </a:t>
            </a:r>
            <a:r>
              <a:rPr lang="fr-FR" sz="2400" b="1" dirty="0" smtClean="0">
                <a:solidFill>
                  <a:schemeClr val="tx2"/>
                </a:solidFill>
              </a:rPr>
              <a:t>– 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5781240" cy="360000"/>
          </a:xfrm>
        </p:spPr>
        <p:txBody>
          <a:bodyPr/>
          <a:lstStyle/>
          <a:p>
            <a:r>
              <a:rPr lang="pt-BR" dirty="0" smtClean="0"/>
              <a:t>TER Normandie – Vague 1 – 1er trimestre 2019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dirty="0" smtClean="0"/>
              <a:t>Avril 2019</a:t>
            </a:r>
            <a:endParaRPr lang="fr-FR" dirty="0"/>
          </a:p>
        </p:txBody>
      </p:sp>
      <p:pic>
        <p:nvPicPr>
          <p:cNvPr id="1026" name="Picture 2" descr="Z:\Clients\SNCF\2019 - SNCF - TER Normandie satisfaction - 30093\Quanti\Rapport\Vague 1 - 1er trimestre 2019\Nuages de mots - à faire\Images nuages\Global posi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96" y="0"/>
            <a:ext cx="9141023" cy="685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78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9525552" y="6633336"/>
            <a:ext cx="396000" cy="180000"/>
          </a:xfrm>
        </p:spPr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51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</a:t>
            </a:r>
            <a:r>
              <a:rPr lang="fr-FR" sz="1200" dirty="0" smtClean="0"/>
              <a:t>854p</a:t>
            </a:r>
            <a:endParaRPr lang="fr-FR" sz="1200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4954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</a:t>
            </a:r>
            <a:r>
              <a:rPr lang="fr-FR" sz="2400" b="1" dirty="0">
                <a:solidFill>
                  <a:schemeClr val="tx2"/>
                </a:solidFill>
              </a:rPr>
              <a:t>Global </a:t>
            </a:r>
            <a:r>
              <a:rPr lang="fr-FR" sz="2400" b="1" dirty="0" smtClean="0">
                <a:solidFill>
                  <a:schemeClr val="tx2"/>
                </a:solidFill>
              </a:rPr>
              <a:t>– 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dirty="0" smtClean="0"/>
              <a:t>Avril 2019</a:t>
            </a:r>
            <a:endParaRPr lang="fr-FR" dirty="0"/>
          </a:p>
        </p:txBody>
      </p:sp>
      <p:sp>
        <p:nvSpPr>
          <p:cNvPr id="9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5781240" cy="360000"/>
          </a:xfrm>
        </p:spPr>
        <p:txBody>
          <a:bodyPr/>
          <a:lstStyle/>
          <a:p>
            <a:r>
              <a:rPr lang="pt-BR" dirty="0" smtClean="0"/>
              <a:t>TER Normandie – Vague 1 – 1er trimestre 2019</a:t>
            </a:r>
            <a:endParaRPr lang="fr-FR" dirty="0"/>
          </a:p>
        </p:txBody>
      </p:sp>
      <p:pic>
        <p:nvPicPr>
          <p:cNvPr id="2050" name="Picture 2" descr="Z:\Clients\SNCF\2019 - SNCF - TER Normandie satisfaction - 30093\Quanti\Rapport\Vague 1 - 1er trimestre 2019\Nuages de mots - à faire\Images nuages\Global néga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2232"/>
            <a:ext cx="9141024" cy="685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17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61984</TotalTime>
  <Words>48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kaelys</cp:lastModifiedBy>
  <cp:revision>7389</cp:revision>
  <cp:lastPrinted>2018-05-09T08:24:36Z</cp:lastPrinted>
  <dcterms:created xsi:type="dcterms:W3CDTF">2013-05-29T10:23:46Z</dcterms:created>
  <dcterms:modified xsi:type="dcterms:W3CDTF">2019-04-25T10:14:00Z</dcterms:modified>
</cp:coreProperties>
</file>