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9" r:id="rId2"/>
    <p:sldId id="67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0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302p</a:t>
            </a:r>
            <a:endParaRPr lang="fr-F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969696"/>
            <a:ext cx="8784976" cy="534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Z:\Clients\SNCF\2018 - SNCF - TER Normandie - 30042\Quanti\Rapport\Vague 2\nuages de mots TER V2\Images nuages\TER freq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784976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294p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00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2018-10-04T12:38:13Z</dcterms:modified>
</cp:coreProperties>
</file>