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69" r:id="rId2"/>
    <p:sldId id="67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506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FREQUENTS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:776 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frequent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21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587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FREQUENTS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725p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Frequent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270245"/>
      </p:ext>
    </p:extLst>
  </p:cSld>
  <p:clrMapOvr>
    <a:masterClrMapping/>
  </p:clrMapOvr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61977</TotalTime>
  <Words>49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7385</cp:revision>
  <cp:lastPrinted>2018-05-09T08:24:36Z</cp:lastPrinted>
  <dcterms:created xsi:type="dcterms:W3CDTF">2013-05-29T10:23:46Z</dcterms:created>
  <dcterms:modified xsi:type="dcterms:W3CDTF">2019-01-25T14:50:45Z</dcterms:modified>
</cp:coreProperties>
</file>