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69" r:id="rId2"/>
    <p:sldId id="670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50" y="-24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5506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FREQUENTS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:776 p</a:t>
            </a:r>
            <a:endParaRPr lang="fr-FR" sz="1200" dirty="0"/>
          </a:p>
        </p:txBody>
      </p:sp>
      <p:pic>
        <p:nvPicPr>
          <p:cNvPr id="1026" name="Picture 2" descr="Z:\Clients\SNCF\2018 - SNCF - TER Normandie - 30042\Quanti\Rapport\Vague 4 - 4e trimestre (V4) 2018\nuages de mots TER V4\Images nuages T4\frequent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21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5587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FREQUENTS 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725p</a:t>
            </a:r>
            <a:endParaRPr lang="fr-FR" sz="1200" dirty="0"/>
          </a:p>
        </p:txBody>
      </p:sp>
      <p:pic>
        <p:nvPicPr>
          <p:cNvPr id="2050" name="Picture 2" descr="Z:\Clients\SNCF\2018 - SNCF - TER Normandie - 30042\Quanti\Rapport\Vague 4 - 4e trimestre (V4) 2018\nuages de mots TER V4\Images nuages T4\Frequent ne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270245"/>
      </p:ext>
    </p:extLst>
  </p:cSld>
  <p:clrMapOvr>
    <a:masterClrMapping/>
  </p:clrMapOvr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61983</TotalTime>
  <Words>55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kaelys</cp:lastModifiedBy>
  <cp:revision>7387</cp:revision>
  <cp:lastPrinted>2018-05-09T08:24:36Z</cp:lastPrinted>
  <dcterms:created xsi:type="dcterms:W3CDTF">2013-05-29T10:23:46Z</dcterms:created>
  <dcterms:modified xsi:type="dcterms:W3CDTF">2019-03-05T15:27:32Z</dcterms:modified>
</cp:coreProperties>
</file>