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701p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2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>
                <a:solidFill>
                  <a:schemeClr val="tx2"/>
                </a:solidFill>
              </a:rPr>
              <a:t>Global Fréquents </a:t>
            </a:r>
            <a:r>
              <a:rPr lang="fr-FR" sz="2400" b="1" dirty="0" smtClean="0">
                <a:solidFill>
                  <a:schemeClr val="tx2"/>
                </a:solidFill>
              </a:rPr>
              <a:t>–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Global Fréquents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562p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0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</a:t>
            </a:r>
            <a:r>
              <a:rPr lang="fr-FR" sz="2400" b="1" dirty="0">
                <a:solidFill>
                  <a:schemeClr val="tx2"/>
                </a:solidFill>
              </a:rPr>
              <a:t>Global Fréquents </a:t>
            </a:r>
            <a:r>
              <a:rPr lang="fr-FR" sz="2400" b="1" dirty="0" smtClean="0">
                <a:solidFill>
                  <a:schemeClr val="tx2"/>
                </a:solidFill>
              </a:rPr>
              <a:t>–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Global Fréquents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61983</TotalTime>
  <Words>50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2019-04-25T10:19:20Z</dcterms:modified>
</cp:coreProperties>
</file>