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667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703p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94" y="692696"/>
            <a:ext cx="8221417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Z:\Clients\SNCF\2018 - SNCF - TER Normandie - 30042\Quanti\Rapport\Vague 2\nuages de mots TER V2\Images nuages\TER Caen-Renne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831195"/>
            <a:ext cx="8856984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4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Rennes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254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Clients\SNCF\2018 - SNCF - TER Normandie - 30042\Quanti\Rapport\Vague 2\nuages de mots TER V2\Images nuages\TER_axe_Caen_Rouen2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831195"/>
            <a:ext cx="8064896" cy="5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Rouen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53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Z:\Clients\SNCF\2018 - SNCF - TER Normandie - 30042\Quanti\Rapport\Vague 2\nuages de mots TER V2\Images nuages\TER Caen-Rouen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892899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3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Rouen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24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Z:\Clients\SNCF\2018 - SNCF - TER Normandie - 30042\Quanti\Rapport\Vague 2\nuages de mots TER V2\Images nuages\TER_axe_Elbeuf-Yvelot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03498"/>
            <a:ext cx="8640960" cy="579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Elbeuf Yvetot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50p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616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Z:\Clients\SNCF\2018 - SNCF - TER Normandie - 30042\Quanti\Rapport\Vague 2\nuages de mots TER V2\Images nuages\TER Elbeuf_Yvelot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856984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1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Elbeuf Yvetot -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3</a:t>
            </a:r>
            <a:r>
              <a:rPr lang="fr-FR" sz="1200" dirty="0" smtClean="0"/>
              <a:t>8p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529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Clients\SNCF\2018 - SNCF - TER Normandie - 30042\Quanti\Rapport\Vague 2\nuages de mots TER V2\Images nuages\TER_axe_Granville-Pari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809328"/>
            <a:ext cx="7560840" cy="5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3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Grandville </a:t>
            </a:r>
            <a:r>
              <a:rPr lang="fr-FR" sz="2400" b="1" dirty="0">
                <a:solidFill>
                  <a:schemeClr val="tx2"/>
                </a:solidFill>
              </a:rPr>
              <a:t>P</a:t>
            </a:r>
            <a:r>
              <a:rPr lang="fr-FR" sz="2400" b="1" dirty="0" smtClean="0">
                <a:solidFill>
                  <a:schemeClr val="tx2"/>
                </a:solidFill>
              </a:rPr>
              <a:t>aris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82p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59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Z:\Clients\SNCF\2018 - SNCF - TER Normandie - 30042\Quanti\Rapport\Vague 2\nuages de mots TER V2\Images nuages\TER Granville-Pari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640960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Grandville Paris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7</a:t>
            </a:r>
            <a:r>
              <a:rPr lang="fr-FR" sz="1200" dirty="0" smtClean="0"/>
              <a:t>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69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Clients\SNCF\2018 - SNCF - TER Normandie - 30042\Quanti\Rapport\Vague 2\nuages de mots TER V2\Images nuages\TER_axe_Le Havre-Fecamp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9" y="836711"/>
            <a:ext cx="8208912" cy="58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43p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Z:\Clients\SNCF\2018 - SNCF - TER Normandie - 30042\Quanti\Rapport\Vague 2\nuages de mots TER V2\Images nuages\TER Le Havre-Fecamp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640960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3</a:t>
            </a:r>
            <a:r>
              <a:rPr lang="fr-FR" sz="1200" dirty="0" smtClean="0"/>
              <a:t>1p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Clients\SNCF\2018 - SNCF - TER Normandie - 30042\Quanti\Rapport\Vague 2\nuages de mots TER V2\Images nuages\TER_axe_Le Havre-Rollev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4"/>
            <a:ext cx="9001000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6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</a:t>
            </a:r>
            <a:r>
              <a:rPr lang="fr-FR" sz="2400" b="1" dirty="0" err="1" smtClean="0">
                <a:solidFill>
                  <a:schemeClr val="tx2"/>
                </a:solidFill>
              </a:rPr>
              <a:t>Rolleville</a:t>
            </a:r>
            <a:r>
              <a:rPr lang="fr-FR" sz="2400" b="1" dirty="0" smtClean="0">
                <a:solidFill>
                  <a:schemeClr val="tx2"/>
                </a:solidFill>
              </a:rPr>
              <a:t>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18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Z:\Clients\SNCF\2018 - SNCF - TER Normandie - 30042\Quanti\Rapport\Vague 2\nuages de mots TER V2\Images nuages\TER Global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8640960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585p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Z:\Clients\SNCF\2018 - SNCF - TER Normandie - 30042\Quanti\Rapport\Vague 2\nuages de mots TER V2\Images nuages\TER Le Havre-Rollev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692696"/>
            <a:ext cx="8640960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</a:t>
            </a:r>
            <a:r>
              <a:rPr lang="fr-FR" sz="2400" b="1" dirty="0" err="1">
                <a:solidFill>
                  <a:schemeClr val="tx2"/>
                </a:solidFill>
              </a:rPr>
              <a:t>Rolleville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8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Clients\SNCF\2018 - SNCF - TER Normandie - 30042\Quanti\Rapport\Vague 2\nuages de mots TER V2\Images nuages\TER_axe_Lisieux-Cherbourg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0" y="831195"/>
            <a:ext cx="837693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Z:\Clients\SNCF\2018 - SNCF - TER Normandie - 30042\Quanti\Rapport\Vague 2\nuages de mots TER V2\Images nuages\TER Lisieux-Trouville-Deauv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4"/>
            <a:ext cx="9000999" cy="56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23p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:\Clients\SNCF\2018 - SNCF - TER Normandie - 30042\Quanti\Rapport\Vague 2\nuages de mots TER V2\Images nuages\TER_axe_Lisieux-Trouville-Deauv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31195"/>
            <a:ext cx="8928992" cy="57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Z:\Clients\SNCF\2018 - SNCF - TER Normandie - 30042\Quanti\Rapport\Vague 2\nuages de mots TER V2\Images nuages\TER Lisieux-Trouville-Deav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928991" cy="56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Z:\Clients\SNCF\2018 - SNCF - TER Normandie - 30042\Quanti\Rapport\Vague 2\nuages de mots TER V2\Images nuages\TER_axe_Rouen-Diepp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216268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Z:\Clients\SNCF\2018 - SNCF - TER Normandie - 30042\Quanti\Rapport\Vague 2\nuages de mots TER V2\Images nuages\TER Rouen-Diepp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831195"/>
            <a:ext cx="9361039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Z:\Clients\SNCF\2018 - SNCF - TER Normandie - 30042\Quanti\Rapport\Vague 2\nuages de mots TER V2\Images nuages\TER_axe-Rouen-Le Havr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764704"/>
            <a:ext cx="864096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68p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Z:\Clients\SNCF\2018 - SNCF - TER Normandie - 30042\Quanti\Rapport\Vague 2\nuages de mots TER V2\Images nuages\TER Rouen-Le havr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31195"/>
            <a:ext cx="928903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61p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Clients\SNCF\2018 - SNCF - TER Normandie - 30042\Quanti\Rapport\Vague 2\nuages de mots TER V2\Images nuages\TER_axe_Rouen-Paris St Laz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6"/>
            <a:ext cx="8712968" cy="56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85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PSL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4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0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302p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969696"/>
            <a:ext cx="8784976" cy="534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19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Clients\SNCF\2018 - SNCF - TER Normandie - 30042\Quanti\Rapport\Vague 2\nuages de mots TER V2\Images nuages\TER Rouen-PSL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5" y="831195"/>
            <a:ext cx="8507084" cy="55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3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PSL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21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Z:\Clients\SNCF\2018 - SNCF - TER Normandie - 30042\Quanti\Rapport\Vague 2\nuages de mots TER V2\Images nuages\TER_axe_Rouen-Serqueux-L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4" y="831194"/>
            <a:ext cx="8363069" cy="56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Z:\Clients\SNCF\2018 - SNCF - TER Normandie - 30042\Quanti\Rapport\Vague 2\nuages de mots TER V2\Images nuages\TER Rouen-Ser-L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44434"/>
            <a:ext cx="9289032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Z:\Clients\SNCF\2018 - SNCF - TER Normandie - 30042\Quanti\Rapport\Vague 2\nuages de mots TER V2\Images nuages\TER_axe_Serquigny-Paris St Lazar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4" y="692696"/>
            <a:ext cx="8435077" cy="5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23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err="1" smtClean="0">
                <a:solidFill>
                  <a:schemeClr val="tx2"/>
                </a:solidFill>
              </a:rPr>
              <a:t>Serquigny</a:t>
            </a:r>
            <a:r>
              <a:rPr lang="fr-FR" sz="2400" b="1" dirty="0" smtClean="0">
                <a:solidFill>
                  <a:schemeClr val="tx2"/>
                </a:solidFill>
              </a:rPr>
              <a:t> PSL-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86p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10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Z:\Clients\SNCF\2018 - SNCF - TER Normandie - 30042\Quanti\Rapport\Vague 2\nuages de mots TER V2\Images nuages\TER SER-PSL -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76672"/>
            <a:ext cx="9073009" cy="59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8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 err="1">
                <a:solidFill>
                  <a:schemeClr val="tx2"/>
                </a:solidFill>
              </a:rPr>
              <a:t>Serquigny</a:t>
            </a:r>
            <a:r>
              <a:rPr lang="fr-FR" sz="2400" b="1" dirty="0">
                <a:solidFill>
                  <a:schemeClr val="tx2"/>
                </a:solidFill>
              </a:rPr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PSL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97p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89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Z:\Clients\SNCF\2018 - SNCF - TER Normandie - 30042\Quanti\Rapport\Vague 2\nuages de mots TER V2\Images nuages\TER freq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784976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58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FREQUENTS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294p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0027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7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330p</a:t>
            </a:r>
            <a:endParaRPr lang="fr-FR" sz="1200" dirty="0"/>
          </a:p>
        </p:txBody>
      </p:sp>
      <p:pic>
        <p:nvPicPr>
          <p:cNvPr id="3074" name="Picture 2" descr="Z:\Clients\SNCF\2018 - SNCF - TER Normandie - 30042\Quanti\Rapport\Vague 2\nuages de mots TER V2\Images nuages\TER occ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5" y="692696"/>
            <a:ext cx="823544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3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Z:\Clients\SNCF\2018 - SNCF - TER Normandie - 30042\Quanti\Rapport\Vague 2\nuages de mots TER V2\Images nuages\TER occ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831195"/>
            <a:ext cx="8640960" cy="56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229p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9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Clients\SNCF\2018 - SNCF - TER Normandie - 30042\Quanti\Rapport\Vague 2\nuages de mots TER V2\Images nuages\TER axe Caen-Alençon-Le man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692696"/>
            <a:ext cx="8459520" cy="576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0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Alençon </a:t>
            </a:r>
            <a:r>
              <a:rPr lang="fr-FR" sz="2400" b="1" dirty="0">
                <a:solidFill>
                  <a:schemeClr val="tx2"/>
                </a:solidFill>
              </a:rPr>
              <a:t>Le Mans -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54p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8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Z:\Clients\SNCF\2018 - SNCF - TER Normandie - 30042\Quanti\Rapport\Vague 2\nuages de mots TER V2\Images nuages\TER Caen-Alençon-Le mans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9001000" cy="56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4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Caen Alençon Le Mans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45p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658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Clients\SNCF\2018 - SNCF - TER Normandie - 30042\Quanti\Rapport\Vague 2\nuages de mots TER V2\Images nuages\TER axe_Caen-Rennes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828154"/>
            <a:ext cx="8424936" cy="569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16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Caen </a:t>
            </a:r>
            <a:r>
              <a:rPr lang="fr-FR" sz="2400" b="1" dirty="0" smtClean="0">
                <a:solidFill>
                  <a:schemeClr val="tx2"/>
                </a:solidFill>
              </a:rPr>
              <a:t>Rennes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26p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06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885</Words>
  <Application>Microsoft Office PowerPoint</Application>
  <PresentationFormat>Format A4 (210 x 297 mm)</PresentationFormat>
  <Paragraphs>170</Paragraphs>
  <Slides>34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Mv2_paysage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7376</cp:revision>
  <cp:lastPrinted>2018-05-09T08:24:36Z</cp:lastPrinted>
  <dcterms:created xsi:type="dcterms:W3CDTF">2013-05-29T10:23:46Z</dcterms:created>
  <dcterms:modified xsi:type="dcterms:W3CDTF">2018-10-03T17:50:48Z</dcterms:modified>
</cp:coreProperties>
</file>