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71" r:id="rId2"/>
    <p:sldId id="672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50" y="-24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597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OCCASIONNELS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388p</a:t>
            </a:r>
            <a:endParaRPr lang="fr-FR" sz="1200" dirty="0"/>
          </a:p>
        </p:txBody>
      </p:sp>
      <p:pic>
        <p:nvPicPr>
          <p:cNvPr id="1026" name="Picture 2" descr="Z:\Clients\SNCF\2018 - SNCF - TER Normandie - 30042\Quanti\Rapport\Vague 4 - 4e trimestre (V4) 2018\nuages de mots TER V4\Images nuages T4\occasionnel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3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054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OCCASIONNELS 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280p</a:t>
            </a:r>
            <a:endParaRPr lang="fr-FR" sz="1200" dirty="0"/>
          </a:p>
        </p:txBody>
      </p:sp>
      <p:pic>
        <p:nvPicPr>
          <p:cNvPr id="2050" name="Picture 2" descr="Z:\Clients\SNCF\2018 - SNCF - TER Normandie - 30042\Quanti\Rapport\Vague 4 - 4e trimestre (V4) 2018\nuages de mots TER V4\Images nuages T4\occasionnel ne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9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61981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7385</cp:revision>
  <cp:lastPrinted>2018-05-09T08:24:36Z</cp:lastPrinted>
  <dcterms:created xsi:type="dcterms:W3CDTF">2013-05-29T10:23:46Z</dcterms:created>
  <dcterms:modified xsi:type="dcterms:W3CDTF">2019-03-05T15:27:15Z</dcterms:modified>
</cp:coreProperties>
</file>