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71" r:id="rId2"/>
    <p:sldId id="672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Z:\Clients\SNCF\2018 - SNCF - TER Normandie - 30042\Quanti\Rapport\Vague 3 - 4e trimestre\nuages de mots TER V3\Images nuages 3\Global Occ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97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OCCASIONNELS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507p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9803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Z:\Clients\SNCF\2018 - SNCF - TER Normandie - 30042\Quanti\Rapport\Vague 3 - 4e trimestre\nuages de mots TER V3\Images nuages 3\Global Occ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054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OCCASIONNELS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365p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9099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61976</TotalTime>
  <Words>48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7380</cp:revision>
  <cp:lastPrinted>2018-05-09T08:24:36Z</cp:lastPrinted>
  <dcterms:created xsi:type="dcterms:W3CDTF">2013-05-29T10:23:46Z</dcterms:created>
  <dcterms:modified xsi:type="dcterms:W3CDTF">2018-12-06T17:13:02Z</dcterms:modified>
</cp:coreProperties>
</file>