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373p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0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>
                <a:solidFill>
                  <a:schemeClr val="tx2"/>
                </a:solidFill>
              </a:rPr>
              <a:t>Global Occasionnels </a:t>
            </a:r>
            <a:r>
              <a:rPr lang="fr-FR" sz="2400" b="1" dirty="0" smtClean="0">
                <a:solidFill>
                  <a:schemeClr val="tx2"/>
                </a:solidFill>
              </a:rPr>
              <a:t>–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 - à faire\Images nuages\Global Occasionnels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88" y="2232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265p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8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</a:t>
            </a:r>
            <a:r>
              <a:rPr lang="fr-FR" sz="2400" b="1" dirty="0">
                <a:solidFill>
                  <a:schemeClr val="tx2"/>
                </a:solidFill>
              </a:rPr>
              <a:t>Global Occasionnels </a:t>
            </a:r>
            <a:r>
              <a:rPr lang="fr-FR" sz="2400" b="1" dirty="0" smtClean="0">
                <a:solidFill>
                  <a:schemeClr val="tx2"/>
                </a:solidFill>
              </a:rPr>
              <a:t>–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 - à faire\Images nuages\Global Occasionnels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88" y="0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61986</TotalTime>
  <Words>50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7389</cp:revision>
  <cp:lastPrinted>2018-05-09T08:24:36Z</cp:lastPrinted>
  <dcterms:created xsi:type="dcterms:W3CDTF">2013-05-29T10:23:46Z</dcterms:created>
  <dcterms:modified xsi:type="dcterms:W3CDTF">2019-04-25T10:17:59Z</dcterms:modified>
</cp:coreProperties>
</file>